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25"/>
  </p:notesMasterIdLst>
  <p:handoutMasterIdLst>
    <p:handoutMasterId r:id="rId26"/>
  </p:handoutMasterIdLst>
  <p:sldIdLst>
    <p:sldId id="257" r:id="rId2"/>
    <p:sldId id="317" r:id="rId3"/>
    <p:sldId id="320" r:id="rId4"/>
    <p:sldId id="326" r:id="rId5"/>
    <p:sldId id="321" r:id="rId6"/>
    <p:sldId id="322" r:id="rId7"/>
    <p:sldId id="323" r:id="rId8"/>
    <p:sldId id="324" r:id="rId9"/>
    <p:sldId id="325" r:id="rId10"/>
    <p:sldId id="327" r:id="rId11"/>
    <p:sldId id="328" r:id="rId12"/>
    <p:sldId id="319" r:id="rId13"/>
    <p:sldId id="332" r:id="rId14"/>
    <p:sldId id="333" r:id="rId15"/>
    <p:sldId id="338" r:id="rId16"/>
    <p:sldId id="339" r:id="rId17"/>
    <p:sldId id="334" r:id="rId18"/>
    <p:sldId id="335" r:id="rId19"/>
    <p:sldId id="336" r:id="rId20"/>
    <p:sldId id="337" r:id="rId21"/>
    <p:sldId id="302" r:id="rId22"/>
    <p:sldId id="329" r:id="rId23"/>
    <p:sldId id="318" r:id="rId24"/>
  </p:sldIdLst>
  <p:sldSz cx="14630400" cy="8229600"/>
  <p:notesSz cx="6858000" cy="9144000"/>
  <p:defaultTextStyle>
    <a:defPPr>
      <a:defRPr lang="en-US"/>
    </a:defPPr>
    <a:lvl1pPr marL="0" algn="l" defTabSz="1306168" rtl="0" eaLnBrk="1" latinLnBrk="0" hangingPunct="1">
      <a:defRPr sz="2600" kern="1200">
        <a:solidFill>
          <a:schemeClr val="tx1"/>
        </a:solidFill>
        <a:latin typeface="+mn-lt"/>
        <a:ea typeface="+mn-ea"/>
        <a:cs typeface="+mn-cs"/>
      </a:defRPr>
    </a:lvl1pPr>
    <a:lvl2pPr marL="653084" algn="l" defTabSz="1306168" rtl="0" eaLnBrk="1" latinLnBrk="0" hangingPunct="1">
      <a:defRPr sz="2600" kern="1200">
        <a:solidFill>
          <a:schemeClr val="tx1"/>
        </a:solidFill>
        <a:latin typeface="+mn-lt"/>
        <a:ea typeface="+mn-ea"/>
        <a:cs typeface="+mn-cs"/>
      </a:defRPr>
    </a:lvl2pPr>
    <a:lvl3pPr marL="1306168" algn="l" defTabSz="1306168" rtl="0" eaLnBrk="1" latinLnBrk="0" hangingPunct="1">
      <a:defRPr sz="2600" kern="1200">
        <a:solidFill>
          <a:schemeClr val="tx1"/>
        </a:solidFill>
        <a:latin typeface="+mn-lt"/>
        <a:ea typeface="+mn-ea"/>
        <a:cs typeface="+mn-cs"/>
      </a:defRPr>
    </a:lvl3pPr>
    <a:lvl4pPr marL="1959252" algn="l" defTabSz="1306168" rtl="0" eaLnBrk="1" latinLnBrk="0" hangingPunct="1">
      <a:defRPr sz="2600" kern="1200">
        <a:solidFill>
          <a:schemeClr val="tx1"/>
        </a:solidFill>
        <a:latin typeface="+mn-lt"/>
        <a:ea typeface="+mn-ea"/>
        <a:cs typeface="+mn-cs"/>
      </a:defRPr>
    </a:lvl4pPr>
    <a:lvl5pPr marL="2612337" algn="l" defTabSz="1306168" rtl="0" eaLnBrk="1" latinLnBrk="0" hangingPunct="1">
      <a:defRPr sz="2600" kern="1200">
        <a:solidFill>
          <a:schemeClr val="tx1"/>
        </a:solidFill>
        <a:latin typeface="+mn-lt"/>
        <a:ea typeface="+mn-ea"/>
        <a:cs typeface="+mn-cs"/>
      </a:defRPr>
    </a:lvl5pPr>
    <a:lvl6pPr marL="3265421" algn="l" defTabSz="1306168" rtl="0" eaLnBrk="1" latinLnBrk="0" hangingPunct="1">
      <a:defRPr sz="2600" kern="1200">
        <a:solidFill>
          <a:schemeClr val="tx1"/>
        </a:solidFill>
        <a:latin typeface="+mn-lt"/>
        <a:ea typeface="+mn-ea"/>
        <a:cs typeface="+mn-cs"/>
      </a:defRPr>
    </a:lvl6pPr>
    <a:lvl7pPr marL="3918504" algn="l" defTabSz="1306168" rtl="0" eaLnBrk="1" latinLnBrk="0" hangingPunct="1">
      <a:defRPr sz="2600" kern="1200">
        <a:solidFill>
          <a:schemeClr val="tx1"/>
        </a:solidFill>
        <a:latin typeface="+mn-lt"/>
        <a:ea typeface="+mn-ea"/>
        <a:cs typeface="+mn-cs"/>
      </a:defRPr>
    </a:lvl7pPr>
    <a:lvl8pPr marL="4571589" algn="l" defTabSz="1306168" rtl="0" eaLnBrk="1" latinLnBrk="0" hangingPunct="1">
      <a:defRPr sz="2600" kern="1200">
        <a:solidFill>
          <a:schemeClr val="tx1"/>
        </a:solidFill>
        <a:latin typeface="+mn-lt"/>
        <a:ea typeface="+mn-ea"/>
        <a:cs typeface="+mn-cs"/>
      </a:defRPr>
    </a:lvl8pPr>
    <a:lvl9pPr marL="5224673" algn="l" defTabSz="1306168" rtl="0" eaLnBrk="1" latinLnBrk="0" hangingPunct="1">
      <a:defRPr sz="2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7338"/>
    <a:srgbClr val="C98909"/>
    <a:srgbClr val="FFFFFF"/>
    <a:srgbClr val="000000"/>
    <a:srgbClr val="8F5525"/>
    <a:srgbClr val="F5B22B"/>
    <a:srgbClr val="FAD68E"/>
    <a:srgbClr val="4B2211"/>
    <a:srgbClr val="A84C14"/>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76" autoAdjust="0"/>
    <p:restoredTop sz="96105" autoAdjust="0"/>
  </p:normalViewPr>
  <p:slideViewPr>
    <p:cSldViewPr snapToGrid="0">
      <p:cViewPr varScale="1">
        <p:scale>
          <a:sx n="71" d="100"/>
          <a:sy n="71" d="100"/>
        </p:scale>
        <p:origin x="-726" y="-114"/>
      </p:cViewPr>
      <p:guideLst>
        <p:guide orient="horz" pos="173"/>
        <p:guide orient="horz" pos="1094"/>
        <p:guide orient="horz" pos="1781"/>
        <p:guide orient="horz" pos="1440"/>
        <p:guide orient="horz" pos="3283"/>
        <p:guide orient="horz" pos="5011"/>
        <p:guide pos="4608"/>
        <p:guide pos="384"/>
        <p:guide pos="736"/>
        <p:guide pos="8832"/>
        <p:guide pos="1381"/>
        <p:guide pos="8478"/>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98" d="100"/>
          <a:sy n="98" d="100"/>
        </p:scale>
        <p:origin x="-3516"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38C891-BA8C-4D9C-B3D3-3069748BA8A4}" type="doc">
      <dgm:prSet loTypeId="urn:microsoft.com/office/officeart/2005/8/layout/radial5" loCatId="relationship" qsTypeId="urn:microsoft.com/office/officeart/2005/8/quickstyle/simple5" qsCatId="simple" csTypeId="urn:microsoft.com/office/officeart/2005/8/colors/accent2_2" csCatId="accent2" phldr="1"/>
      <dgm:spPr/>
      <dgm:t>
        <a:bodyPr/>
        <a:lstStyle/>
        <a:p>
          <a:endParaRPr lang="en-US"/>
        </a:p>
      </dgm:t>
    </dgm:pt>
    <dgm:pt modelId="{8B3904EC-A77C-4C8A-A01D-D4FC06907524}">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solidFill>
                <a:schemeClr val="tx1"/>
              </a:solidFill>
            </a:rPr>
            <a:t>Data Mining</a:t>
          </a:r>
          <a:endParaRPr lang="en-US" dirty="0">
            <a:solidFill>
              <a:schemeClr val="tx1"/>
            </a:solidFill>
          </a:endParaRPr>
        </a:p>
      </dgm:t>
    </dgm:pt>
    <dgm:pt modelId="{4FCC8759-D803-4420-AEEF-28D8529A5A5B}" type="parTrans" cxnId="{119CC8BE-BA38-4FAD-B4AC-41CC1F6C3EA8}">
      <dgm:prSet/>
      <dgm:spPr/>
      <dgm:t>
        <a:bodyPr/>
        <a:lstStyle/>
        <a:p>
          <a:endParaRPr lang="en-US"/>
        </a:p>
      </dgm:t>
    </dgm:pt>
    <dgm:pt modelId="{DC6BAB50-F769-4EFF-88EF-9E79F10A4CD9}" type="sibTrans" cxnId="{119CC8BE-BA38-4FAD-B4AC-41CC1F6C3EA8}">
      <dgm:prSet/>
      <dgm:spPr/>
      <dgm:t>
        <a:bodyPr/>
        <a:lstStyle/>
        <a:p>
          <a:endParaRPr lang="en-US"/>
        </a:p>
      </dgm:t>
    </dgm:pt>
    <dgm:pt modelId="{802D7B7E-A021-4079-870E-99A36E30FB8D}">
      <dgm:prSet phldrT="[Text]"/>
      <dgm:spPr/>
      <dgm:t>
        <a:bodyPr/>
        <a:lstStyle/>
        <a:p>
          <a:r>
            <a:rPr lang="en-US" b="1" dirty="0" smtClean="0">
              <a:solidFill>
                <a:schemeClr val="tx1"/>
              </a:solidFill>
            </a:rPr>
            <a:t>Seek Profitable Customers</a:t>
          </a:r>
          <a:endParaRPr lang="en-US" b="1" dirty="0">
            <a:solidFill>
              <a:schemeClr val="tx1"/>
            </a:solidFill>
          </a:endParaRPr>
        </a:p>
      </dgm:t>
    </dgm:pt>
    <dgm:pt modelId="{A26250BC-C411-45EF-8B21-08C7711A8851}" type="parTrans" cxnId="{DA164F82-DC52-46CE-9459-B43D67596035}">
      <dgm:prSet/>
      <dgm:spPr/>
      <dgm:t>
        <a:bodyPr/>
        <a:lstStyle/>
        <a:p>
          <a:endParaRPr lang="en-US" dirty="0">
            <a:solidFill>
              <a:schemeClr val="accent1"/>
            </a:solidFill>
          </a:endParaRPr>
        </a:p>
      </dgm:t>
    </dgm:pt>
    <dgm:pt modelId="{0E538287-B595-4C3A-9702-E1D4B312156C}" type="sibTrans" cxnId="{DA164F82-DC52-46CE-9459-B43D67596035}">
      <dgm:prSet/>
      <dgm:spPr/>
      <dgm:t>
        <a:bodyPr/>
        <a:lstStyle/>
        <a:p>
          <a:endParaRPr lang="en-US"/>
        </a:p>
      </dgm:t>
    </dgm:pt>
    <dgm:pt modelId="{706D2262-D9C3-4B0B-80B8-A6AE8E4FC4BC}">
      <dgm:prSet phldrT="[Text]"/>
      <dgm:spPr/>
      <dgm:t>
        <a:bodyPr/>
        <a:lstStyle/>
        <a:p>
          <a:r>
            <a:rPr lang="en-US" b="1" dirty="0" smtClean="0">
              <a:solidFill>
                <a:schemeClr val="tx1"/>
              </a:solidFill>
            </a:rPr>
            <a:t>Understand Customer Needs</a:t>
          </a:r>
          <a:endParaRPr lang="en-US" b="1" dirty="0">
            <a:solidFill>
              <a:schemeClr val="tx1"/>
            </a:solidFill>
          </a:endParaRPr>
        </a:p>
      </dgm:t>
    </dgm:pt>
    <dgm:pt modelId="{F3340809-DAC1-4E98-BF00-E479E50C0EDB}" type="parTrans" cxnId="{88EACA5E-D1DD-4DE1-A64E-A1D6F8BF3638}">
      <dgm:prSet/>
      <dgm:spPr/>
      <dgm:t>
        <a:bodyPr/>
        <a:lstStyle/>
        <a:p>
          <a:endParaRPr lang="en-US" dirty="0">
            <a:solidFill>
              <a:schemeClr val="accent1"/>
            </a:solidFill>
          </a:endParaRPr>
        </a:p>
      </dgm:t>
    </dgm:pt>
    <dgm:pt modelId="{7E45104E-1462-4C2E-AC67-91F8ACFE311D}" type="sibTrans" cxnId="{88EACA5E-D1DD-4DE1-A64E-A1D6F8BF3638}">
      <dgm:prSet/>
      <dgm:spPr/>
      <dgm:t>
        <a:bodyPr/>
        <a:lstStyle/>
        <a:p>
          <a:endParaRPr lang="en-US"/>
        </a:p>
      </dgm:t>
    </dgm:pt>
    <dgm:pt modelId="{43807E3F-FD99-4C51-9609-3681BD1ABF47}">
      <dgm:prSet phldrT="[Text]"/>
      <dgm:spPr/>
      <dgm:t>
        <a:bodyPr/>
        <a:lstStyle/>
        <a:p>
          <a:r>
            <a:rPr lang="en-US" b="1" dirty="0" smtClean="0">
              <a:solidFill>
                <a:schemeClr val="tx1"/>
              </a:solidFill>
            </a:rPr>
            <a:t>Anticipate Customer Churn</a:t>
          </a:r>
          <a:endParaRPr lang="en-US" b="1" dirty="0">
            <a:solidFill>
              <a:schemeClr val="tx1"/>
            </a:solidFill>
          </a:endParaRPr>
        </a:p>
      </dgm:t>
    </dgm:pt>
    <dgm:pt modelId="{0D331A0E-F777-436E-9964-101A3E63D688}" type="parTrans" cxnId="{02BB4642-7F5B-465E-B3EA-7D253CB551B9}">
      <dgm:prSet/>
      <dgm:spPr/>
      <dgm:t>
        <a:bodyPr/>
        <a:lstStyle/>
        <a:p>
          <a:endParaRPr lang="en-US" dirty="0">
            <a:solidFill>
              <a:schemeClr val="accent1"/>
            </a:solidFill>
          </a:endParaRPr>
        </a:p>
      </dgm:t>
    </dgm:pt>
    <dgm:pt modelId="{EB0BB097-AF54-4A7D-8C96-BA6CBDCAEB09}" type="sibTrans" cxnId="{02BB4642-7F5B-465E-B3EA-7D253CB551B9}">
      <dgm:prSet/>
      <dgm:spPr/>
      <dgm:t>
        <a:bodyPr/>
        <a:lstStyle/>
        <a:p>
          <a:endParaRPr lang="en-US"/>
        </a:p>
      </dgm:t>
    </dgm:pt>
    <dgm:pt modelId="{ACAB5AA3-84A6-4E1C-B733-9CB32086CA08}">
      <dgm:prSet phldrT="[Text]"/>
      <dgm:spPr/>
      <dgm:t>
        <a:bodyPr/>
        <a:lstStyle/>
        <a:p>
          <a:r>
            <a:rPr lang="en-US" b="1" dirty="0" smtClean="0">
              <a:solidFill>
                <a:schemeClr val="tx1"/>
              </a:solidFill>
            </a:rPr>
            <a:t>Predict Sales and Inventory</a:t>
          </a:r>
          <a:endParaRPr lang="en-US" b="1" dirty="0">
            <a:solidFill>
              <a:schemeClr val="tx1"/>
            </a:solidFill>
          </a:endParaRPr>
        </a:p>
      </dgm:t>
    </dgm:pt>
    <dgm:pt modelId="{3A5A4B6B-27C8-4DA7-82DB-AF9A10ED28ED}" type="parTrans" cxnId="{3BA85426-F26F-460D-92D4-82822BCE4CF5}">
      <dgm:prSet/>
      <dgm:spPr/>
      <dgm:t>
        <a:bodyPr/>
        <a:lstStyle/>
        <a:p>
          <a:endParaRPr lang="en-US" dirty="0">
            <a:solidFill>
              <a:schemeClr val="accent1"/>
            </a:solidFill>
          </a:endParaRPr>
        </a:p>
      </dgm:t>
    </dgm:pt>
    <dgm:pt modelId="{C246E17D-3DBE-40C4-87D8-B4C49DD5839E}" type="sibTrans" cxnId="{3BA85426-F26F-460D-92D4-82822BCE4CF5}">
      <dgm:prSet/>
      <dgm:spPr/>
      <dgm:t>
        <a:bodyPr/>
        <a:lstStyle/>
        <a:p>
          <a:endParaRPr lang="en-US"/>
        </a:p>
      </dgm:t>
    </dgm:pt>
    <dgm:pt modelId="{4A5B47E1-04CA-4F85-BF33-8282D4EB05B3}">
      <dgm:prSet phldrT="[Text]"/>
      <dgm:spPr/>
      <dgm:t>
        <a:bodyPr/>
        <a:lstStyle/>
        <a:p>
          <a:r>
            <a:rPr lang="en-US" b="1" dirty="0" smtClean="0">
              <a:solidFill>
                <a:schemeClr val="tx1"/>
              </a:solidFill>
            </a:rPr>
            <a:t>Build Effective Marketing Campaigns</a:t>
          </a:r>
          <a:endParaRPr lang="en-US" b="1" dirty="0">
            <a:solidFill>
              <a:schemeClr val="tx1"/>
            </a:solidFill>
          </a:endParaRPr>
        </a:p>
      </dgm:t>
    </dgm:pt>
    <dgm:pt modelId="{7B2D84BB-B1B2-4D87-90AB-81957A1CD666}" type="parTrans" cxnId="{D7213DE0-B1B5-491B-8FD9-DCD2E600039C}">
      <dgm:prSet/>
      <dgm:spPr/>
      <dgm:t>
        <a:bodyPr/>
        <a:lstStyle/>
        <a:p>
          <a:endParaRPr lang="en-US" dirty="0">
            <a:solidFill>
              <a:schemeClr val="accent1"/>
            </a:solidFill>
          </a:endParaRPr>
        </a:p>
      </dgm:t>
    </dgm:pt>
    <dgm:pt modelId="{D8D17887-F3BA-442C-BC07-7C617D028E5D}" type="sibTrans" cxnId="{D7213DE0-B1B5-491B-8FD9-DCD2E600039C}">
      <dgm:prSet/>
      <dgm:spPr/>
      <dgm:t>
        <a:bodyPr/>
        <a:lstStyle/>
        <a:p>
          <a:endParaRPr lang="en-US"/>
        </a:p>
      </dgm:t>
    </dgm:pt>
    <dgm:pt modelId="{9836AA4B-78D6-4E34-A2A5-43FF3E4F44F8}">
      <dgm:prSet phldrT="[Text]"/>
      <dgm:spPr/>
      <dgm:t>
        <a:bodyPr/>
        <a:lstStyle/>
        <a:p>
          <a:r>
            <a:rPr lang="en-US" b="1" dirty="0" smtClean="0">
              <a:solidFill>
                <a:schemeClr val="tx1"/>
              </a:solidFill>
            </a:rPr>
            <a:t>Detect and Prevent Fraud</a:t>
          </a:r>
          <a:endParaRPr lang="en-US" b="1" dirty="0">
            <a:solidFill>
              <a:schemeClr val="tx1"/>
            </a:solidFill>
          </a:endParaRPr>
        </a:p>
      </dgm:t>
    </dgm:pt>
    <dgm:pt modelId="{F83A3546-DB70-4F5E-B6DA-56E41EAE78AD}" type="parTrans" cxnId="{93246A96-84F4-46CD-9671-9AC5C86C76CA}">
      <dgm:prSet/>
      <dgm:spPr/>
      <dgm:t>
        <a:bodyPr/>
        <a:lstStyle/>
        <a:p>
          <a:endParaRPr lang="en-US" dirty="0">
            <a:solidFill>
              <a:schemeClr val="accent1"/>
            </a:solidFill>
          </a:endParaRPr>
        </a:p>
      </dgm:t>
    </dgm:pt>
    <dgm:pt modelId="{83F29156-6142-4D94-B449-04B39B62F393}" type="sibTrans" cxnId="{93246A96-84F4-46CD-9671-9AC5C86C76CA}">
      <dgm:prSet/>
      <dgm:spPr/>
      <dgm:t>
        <a:bodyPr/>
        <a:lstStyle/>
        <a:p>
          <a:endParaRPr lang="en-US"/>
        </a:p>
      </dgm:t>
    </dgm:pt>
    <dgm:pt modelId="{6125F045-4BF1-4FAD-BE9D-4C8CBC74FA73}">
      <dgm:prSet phldrT="[Text]"/>
      <dgm:spPr/>
      <dgm:t>
        <a:bodyPr/>
        <a:lstStyle/>
        <a:p>
          <a:r>
            <a:rPr lang="en-US" b="1" dirty="0" smtClean="0">
              <a:solidFill>
                <a:schemeClr val="tx1"/>
              </a:solidFill>
            </a:rPr>
            <a:t>Correct Data During ETL</a:t>
          </a:r>
          <a:endParaRPr lang="en-US" b="1" dirty="0">
            <a:solidFill>
              <a:schemeClr val="tx1"/>
            </a:solidFill>
          </a:endParaRPr>
        </a:p>
      </dgm:t>
    </dgm:pt>
    <dgm:pt modelId="{801C3D49-2C1D-4D97-83A3-0B276ED6AC78}" type="parTrans" cxnId="{5044EE85-DC5A-4C74-BEBB-5FDF38B5EE50}">
      <dgm:prSet/>
      <dgm:spPr/>
      <dgm:t>
        <a:bodyPr/>
        <a:lstStyle/>
        <a:p>
          <a:endParaRPr lang="en-IE" dirty="0">
            <a:solidFill>
              <a:schemeClr val="accent1"/>
            </a:solidFill>
          </a:endParaRPr>
        </a:p>
      </dgm:t>
    </dgm:pt>
    <dgm:pt modelId="{51D46217-969B-4586-9257-937A39C41172}" type="sibTrans" cxnId="{5044EE85-DC5A-4C74-BEBB-5FDF38B5EE50}">
      <dgm:prSet/>
      <dgm:spPr/>
      <dgm:t>
        <a:bodyPr/>
        <a:lstStyle/>
        <a:p>
          <a:endParaRPr lang="en-IE"/>
        </a:p>
      </dgm:t>
    </dgm:pt>
    <dgm:pt modelId="{3C02BEB9-6B16-4625-AC45-9DA2E2C32541}" type="pres">
      <dgm:prSet presAssocID="{E238C891-BA8C-4D9C-B3D3-3069748BA8A4}" presName="Name0" presStyleCnt="0">
        <dgm:presLayoutVars>
          <dgm:chMax val="1"/>
          <dgm:dir/>
          <dgm:animLvl val="ctr"/>
          <dgm:resizeHandles val="exact"/>
        </dgm:presLayoutVars>
      </dgm:prSet>
      <dgm:spPr/>
      <dgm:t>
        <a:bodyPr/>
        <a:lstStyle/>
        <a:p>
          <a:endParaRPr lang="en-US"/>
        </a:p>
      </dgm:t>
    </dgm:pt>
    <dgm:pt modelId="{CA776157-A0F2-4127-8714-F93B9BA03CFB}" type="pres">
      <dgm:prSet presAssocID="{8B3904EC-A77C-4C8A-A01D-D4FC06907524}" presName="centerShape" presStyleLbl="node0" presStyleIdx="0" presStyleCnt="1"/>
      <dgm:spPr/>
      <dgm:t>
        <a:bodyPr/>
        <a:lstStyle/>
        <a:p>
          <a:endParaRPr lang="en-US"/>
        </a:p>
      </dgm:t>
    </dgm:pt>
    <dgm:pt modelId="{5DC67A4C-2484-4F10-A3F4-AB81E7D8E123}" type="pres">
      <dgm:prSet presAssocID="{A26250BC-C411-45EF-8B21-08C7711A8851}" presName="parTrans" presStyleLbl="sibTrans2D1" presStyleIdx="0" presStyleCnt="7"/>
      <dgm:spPr/>
      <dgm:t>
        <a:bodyPr/>
        <a:lstStyle/>
        <a:p>
          <a:endParaRPr lang="en-US"/>
        </a:p>
      </dgm:t>
    </dgm:pt>
    <dgm:pt modelId="{F7148E94-C77E-48BB-A848-24EC5CAF6A06}" type="pres">
      <dgm:prSet presAssocID="{A26250BC-C411-45EF-8B21-08C7711A8851}" presName="connectorText" presStyleLbl="sibTrans2D1" presStyleIdx="0" presStyleCnt="7"/>
      <dgm:spPr/>
      <dgm:t>
        <a:bodyPr/>
        <a:lstStyle/>
        <a:p>
          <a:endParaRPr lang="en-US"/>
        </a:p>
      </dgm:t>
    </dgm:pt>
    <dgm:pt modelId="{7FDC0DF2-81C9-4853-9070-22D26F4EA35D}" type="pres">
      <dgm:prSet presAssocID="{802D7B7E-A021-4079-870E-99A36E30FB8D}" presName="node" presStyleLbl="node1" presStyleIdx="0" presStyleCnt="7">
        <dgm:presLayoutVars>
          <dgm:bulletEnabled val="1"/>
        </dgm:presLayoutVars>
      </dgm:prSet>
      <dgm:spPr/>
      <dgm:t>
        <a:bodyPr/>
        <a:lstStyle/>
        <a:p>
          <a:endParaRPr lang="en-US"/>
        </a:p>
      </dgm:t>
    </dgm:pt>
    <dgm:pt modelId="{B45B1741-8346-4737-A611-AC1929F2E33B}" type="pres">
      <dgm:prSet presAssocID="{F3340809-DAC1-4E98-BF00-E479E50C0EDB}" presName="parTrans" presStyleLbl="sibTrans2D1" presStyleIdx="1" presStyleCnt="7"/>
      <dgm:spPr/>
      <dgm:t>
        <a:bodyPr/>
        <a:lstStyle/>
        <a:p>
          <a:endParaRPr lang="en-US"/>
        </a:p>
      </dgm:t>
    </dgm:pt>
    <dgm:pt modelId="{D6F7041F-DCCC-4276-A88A-7DE105A5CBFE}" type="pres">
      <dgm:prSet presAssocID="{F3340809-DAC1-4E98-BF00-E479E50C0EDB}" presName="connectorText" presStyleLbl="sibTrans2D1" presStyleIdx="1" presStyleCnt="7"/>
      <dgm:spPr/>
      <dgm:t>
        <a:bodyPr/>
        <a:lstStyle/>
        <a:p>
          <a:endParaRPr lang="en-US"/>
        </a:p>
      </dgm:t>
    </dgm:pt>
    <dgm:pt modelId="{83720531-8DAD-4E31-B78C-8EB2A7E8A2F6}" type="pres">
      <dgm:prSet presAssocID="{706D2262-D9C3-4B0B-80B8-A6AE8E4FC4BC}" presName="node" presStyleLbl="node1" presStyleIdx="1" presStyleCnt="7">
        <dgm:presLayoutVars>
          <dgm:bulletEnabled val="1"/>
        </dgm:presLayoutVars>
      </dgm:prSet>
      <dgm:spPr/>
      <dgm:t>
        <a:bodyPr/>
        <a:lstStyle/>
        <a:p>
          <a:endParaRPr lang="en-US"/>
        </a:p>
      </dgm:t>
    </dgm:pt>
    <dgm:pt modelId="{B7F8F278-1EEC-4C44-9265-451BF1A9A381}" type="pres">
      <dgm:prSet presAssocID="{0D331A0E-F777-436E-9964-101A3E63D688}" presName="parTrans" presStyleLbl="sibTrans2D1" presStyleIdx="2" presStyleCnt="7"/>
      <dgm:spPr/>
      <dgm:t>
        <a:bodyPr/>
        <a:lstStyle/>
        <a:p>
          <a:endParaRPr lang="en-US"/>
        </a:p>
      </dgm:t>
    </dgm:pt>
    <dgm:pt modelId="{1F713899-8ACA-4048-92D2-A899D658A1C4}" type="pres">
      <dgm:prSet presAssocID="{0D331A0E-F777-436E-9964-101A3E63D688}" presName="connectorText" presStyleLbl="sibTrans2D1" presStyleIdx="2" presStyleCnt="7"/>
      <dgm:spPr/>
      <dgm:t>
        <a:bodyPr/>
        <a:lstStyle/>
        <a:p>
          <a:endParaRPr lang="en-US"/>
        </a:p>
      </dgm:t>
    </dgm:pt>
    <dgm:pt modelId="{B4E7ADD4-FFF3-47C9-99ED-50C5F56A4C45}" type="pres">
      <dgm:prSet presAssocID="{43807E3F-FD99-4C51-9609-3681BD1ABF47}" presName="node" presStyleLbl="node1" presStyleIdx="2" presStyleCnt="7">
        <dgm:presLayoutVars>
          <dgm:bulletEnabled val="1"/>
        </dgm:presLayoutVars>
      </dgm:prSet>
      <dgm:spPr/>
      <dgm:t>
        <a:bodyPr/>
        <a:lstStyle/>
        <a:p>
          <a:endParaRPr lang="en-US"/>
        </a:p>
      </dgm:t>
    </dgm:pt>
    <dgm:pt modelId="{E89203AD-BECF-4F9A-AE4A-328F8EDCA3EE}" type="pres">
      <dgm:prSet presAssocID="{3A5A4B6B-27C8-4DA7-82DB-AF9A10ED28ED}" presName="parTrans" presStyleLbl="sibTrans2D1" presStyleIdx="3" presStyleCnt="7"/>
      <dgm:spPr/>
      <dgm:t>
        <a:bodyPr/>
        <a:lstStyle/>
        <a:p>
          <a:endParaRPr lang="en-US"/>
        </a:p>
      </dgm:t>
    </dgm:pt>
    <dgm:pt modelId="{6DA3763F-6DAE-4A17-A95B-5F9F79B0894A}" type="pres">
      <dgm:prSet presAssocID="{3A5A4B6B-27C8-4DA7-82DB-AF9A10ED28ED}" presName="connectorText" presStyleLbl="sibTrans2D1" presStyleIdx="3" presStyleCnt="7"/>
      <dgm:spPr/>
      <dgm:t>
        <a:bodyPr/>
        <a:lstStyle/>
        <a:p>
          <a:endParaRPr lang="en-US"/>
        </a:p>
      </dgm:t>
    </dgm:pt>
    <dgm:pt modelId="{85AA4302-5461-4FF1-BA3C-4D950DEEBC5E}" type="pres">
      <dgm:prSet presAssocID="{ACAB5AA3-84A6-4E1C-B733-9CB32086CA08}" presName="node" presStyleLbl="node1" presStyleIdx="3" presStyleCnt="7">
        <dgm:presLayoutVars>
          <dgm:bulletEnabled val="1"/>
        </dgm:presLayoutVars>
      </dgm:prSet>
      <dgm:spPr/>
      <dgm:t>
        <a:bodyPr/>
        <a:lstStyle/>
        <a:p>
          <a:endParaRPr lang="en-US"/>
        </a:p>
      </dgm:t>
    </dgm:pt>
    <dgm:pt modelId="{02CBFBEA-E9B9-4A39-9CFA-300027711820}" type="pres">
      <dgm:prSet presAssocID="{7B2D84BB-B1B2-4D87-90AB-81957A1CD666}" presName="parTrans" presStyleLbl="sibTrans2D1" presStyleIdx="4" presStyleCnt="7"/>
      <dgm:spPr/>
      <dgm:t>
        <a:bodyPr/>
        <a:lstStyle/>
        <a:p>
          <a:endParaRPr lang="en-US"/>
        </a:p>
      </dgm:t>
    </dgm:pt>
    <dgm:pt modelId="{C5D84C38-49B7-4FB0-9AA8-BF1C7D495305}" type="pres">
      <dgm:prSet presAssocID="{7B2D84BB-B1B2-4D87-90AB-81957A1CD666}" presName="connectorText" presStyleLbl="sibTrans2D1" presStyleIdx="4" presStyleCnt="7"/>
      <dgm:spPr/>
      <dgm:t>
        <a:bodyPr/>
        <a:lstStyle/>
        <a:p>
          <a:endParaRPr lang="en-US"/>
        </a:p>
      </dgm:t>
    </dgm:pt>
    <dgm:pt modelId="{BC752919-C76B-44D2-BE60-45419D6F613A}" type="pres">
      <dgm:prSet presAssocID="{4A5B47E1-04CA-4F85-BF33-8282D4EB05B3}" presName="node" presStyleLbl="node1" presStyleIdx="4" presStyleCnt="7">
        <dgm:presLayoutVars>
          <dgm:bulletEnabled val="1"/>
        </dgm:presLayoutVars>
      </dgm:prSet>
      <dgm:spPr/>
      <dgm:t>
        <a:bodyPr/>
        <a:lstStyle/>
        <a:p>
          <a:endParaRPr lang="en-US"/>
        </a:p>
      </dgm:t>
    </dgm:pt>
    <dgm:pt modelId="{6ABC5950-D93F-4B62-81E0-00B3F45438A5}" type="pres">
      <dgm:prSet presAssocID="{F83A3546-DB70-4F5E-B6DA-56E41EAE78AD}" presName="parTrans" presStyleLbl="sibTrans2D1" presStyleIdx="5" presStyleCnt="7"/>
      <dgm:spPr/>
      <dgm:t>
        <a:bodyPr/>
        <a:lstStyle/>
        <a:p>
          <a:endParaRPr lang="en-US"/>
        </a:p>
      </dgm:t>
    </dgm:pt>
    <dgm:pt modelId="{25C462F6-E42B-44F8-816F-452E1F7D764F}" type="pres">
      <dgm:prSet presAssocID="{F83A3546-DB70-4F5E-B6DA-56E41EAE78AD}" presName="connectorText" presStyleLbl="sibTrans2D1" presStyleIdx="5" presStyleCnt="7"/>
      <dgm:spPr/>
      <dgm:t>
        <a:bodyPr/>
        <a:lstStyle/>
        <a:p>
          <a:endParaRPr lang="en-US"/>
        </a:p>
      </dgm:t>
    </dgm:pt>
    <dgm:pt modelId="{124245A3-B4D5-4B8F-9797-7EDF941C8D33}" type="pres">
      <dgm:prSet presAssocID="{9836AA4B-78D6-4E34-A2A5-43FF3E4F44F8}" presName="node" presStyleLbl="node1" presStyleIdx="5" presStyleCnt="7">
        <dgm:presLayoutVars>
          <dgm:bulletEnabled val="1"/>
        </dgm:presLayoutVars>
      </dgm:prSet>
      <dgm:spPr/>
      <dgm:t>
        <a:bodyPr/>
        <a:lstStyle/>
        <a:p>
          <a:endParaRPr lang="en-US"/>
        </a:p>
      </dgm:t>
    </dgm:pt>
    <dgm:pt modelId="{B832FDE0-BB72-42A9-8F9B-FC7670601C9E}" type="pres">
      <dgm:prSet presAssocID="{801C3D49-2C1D-4D97-83A3-0B276ED6AC78}" presName="parTrans" presStyleLbl="sibTrans2D1" presStyleIdx="6" presStyleCnt="7"/>
      <dgm:spPr/>
      <dgm:t>
        <a:bodyPr/>
        <a:lstStyle/>
        <a:p>
          <a:endParaRPr lang="en-IE"/>
        </a:p>
      </dgm:t>
    </dgm:pt>
    <dgm:pt modelId="{7859B055-7E5B-4FCC-9F82-FBC006BCFCA6}" type="pres">
      <dgm:prSet presAssocID="{801C3D49-2C1D-4D97-83A3-0B276ED6AC78}" presName="connectorText" presStyleLbl="sibTrans2D1" presStyleIdx="6" presStyleCnt="7"/>
      <dgm:spPr/>
      <dgm:t>
        <a:bodyPr/>
        <a:lstStyle/>
        <a:p>
          <a:endParaRPr lang="en-IE"/>
        </a:p>
      </dgm:t>
    </dgm:pt>
    <dgm:pt modelId="{62C3C603-7F53-44D2-9E88-2341165C4F39}" type="pres">
      <dgm:prSet presAssocID="{6125F045-4BF1-4FAD-BE9D-4C8CBC74FA73}" presName="node" presStyleLbl="node1" presStyleIdx="6" presStyleCnt="7">
        <dgm:presLayoutVars>
          <dgm:bulletEnabled val="1"/>
        </dgm:presLayoutVars>
      </dgm:prSet>
      <dgm:spPr/>
      <dgm:t>
        <a:bodyPr/>
        <a:lstStyle/>
        <a:p>
          <a:endParaRPr lang="en-IE"/>
        </a:p>
      </dgm:t>
    </dgm:pt>
  </dgm:ptLst>
  <dgm:cxnLst>
    <dgm:cxn modelId="{92099C1E-27A7-403B-84BD-CDE7F1FEC9E0}" type="presOf" srcId="{801C3D49-2C1D-4D97-83A3-0B276ED6AC78}" destId="{7859B055-7E5B-4FCC-9F82-FBC006BCFCA6}" srcOrd="1" destOrd="0" presId="urn:microsoft.com/office/officeart/2005/8/layout/radial5"/>
    <dgm:cxn modelId="{F8B4284E-D12C-4192-AF0C-5A434C514A2D}" type="presOf" srcId="{9836AA4B-78D6-4E34-A2A5-43FF3E4F44F8}" destId="{124245A3-B4D5-4B8F-9797-7EDF941C8D33}" srcOrd="0" destOrd="0" presId="urn:microsoft.com/office/officeart/2005/8/layout/radial5"/>
    <dgm:cxn modelId="{DAB2DA00-30DC-475F-94EA-301509A799A7}" type="presOf" srcId="{6125F045-4BF1-4FAD-BE9D-4C8CBC74FA73}" destId="{62C3C603-7F53-44D2-9E88-2341165C4F39}" srcOrd="0" destOrd="0" presId="urn:microsoft.com/office/officeart/2005/8/layout/radial5"/>
    <dgm:cxn modelId="{D7213DE0-B1B5-491B-8FD9-DCD2E600039C}" srcId="{8B3904EC-A77C-4C8A-A01D-D4FC06907524}" destId="{4A5B47E1-04CA-4F85-BF33-8282D4EB05B3}" srcOrd="4" destOrd="0" parTransId="{7B2D84BB-B1B2-4D87-90AB-81957A1CD666}" sibTransId="{D8D17887-F3BA-442C-BC07-7C617D028E5D}"/>
    <dgm:cxn modelId="{B5826B27-1D30-4964-AC54-D9EA26D5F6F3}" type="presOf" srcId="{7B2D84BB-B1B2-4D87-90AB-81957A1CD666}" destId="{C5D84C38-49B7-4FB0-9AA8-BF1C7D495305}" srcOrd="1" destOrd="0" presId="urn:microsoft.com/office/officeart/2005/8/layout/radial5"/>
    <dgm:cxn modelId="{61037706-E139-4006-9BF0-876138429B54}" type="presOf" srcId="{802D7B7E-A021-4079-870E-99A36E30FB8D}" destId="{7FDC0DF2-81C9-4853-9070-22D26F4EA35D}" srcOrd="0" destOrd="0" presId="urn:microsoft.com/office/officeart/2005/8/layout/radial5"/>
    <dgm:cxn modelId="{A6FE009A-740D-45C4-993E-F16335F7B776}" type="presOf" srcId="{A26250BC-C411-45EF-8B21-08C7711A8851}" destId="{F7148E94-C77E-48BB-A848-24EC5CAF6A06}" srcOrd="1" destOrd="0" presId="urn:microsoft.com/office/officeart/2005/8/layout/radial5"/>
    <dgm:cxn modelId="{47AD3C4A-C878-4C02-B2C0-DCA02741F165}" type="presOf" srcId="{706D2262-D9C3-4B0B-80B8-A6AE8E4FC4BC}" destId="{83720531-8DAD-4E31-B78C-8EB2A7E8A2F6}" srcOrd="0" destOrd="0" presId="urn:microsoft.com/office/officeart/2005/8/layout/radial5"/>
    <dgm:cxn modelId="{119CC8BE-BA38-4FAD-B4AC-41CC1F6C3EA8}" srcId="{E238C891-BA8C-4D9C-B3D3-3069748BA8A4}" destId="{8B3904EC-A77C-4C8A-A01D-D4FC06907524}" srcOrd="0" destOrd="0" parTransId="{4FCC8759-D803-4420-AEEF-28D8529A5A5B}" sibTransId="{DC6BAB50-F769-4EFF-88EF-9E79F10A4CD9}"/>
    <dgm:cxn modelId="{3515DD83-63EB-4156-9427-54D3FC2E4158}" type="presOf" srcId="{F83A3546-DB70-4F5E-B6DA-56E41EAE78AD}" destId="{6ABC5950-D93F-4B62-81E0-00B3F45438A5}" srcOrd="0" destOrd="0" presId="urn:microsoft.com/office/officeart/2005/8/layout/radial5"/>
    <dgm:cxn modelId="{639AD411-CDAB-40C9-B6D0-243796D6BE45}" type="presOf" srcId="{F3340809-DAC1-4E98-BF00-E479E50C0EDB}" destId="{D6F7041F-DCCC-4276-A88A-7DE105A5CBFE}" srcOrd="1" destOrd="0" presId="urn:microsoft.com/office/officeart/2005/8/layout/radial5"/>
    <dgm:cxn modelId="{F5AB36C0-568D-4979-942E-BEBEB57A4A1C}" type="presOf" srcId="{801C3D49-2C1D-4D97-83A3-0B276ED6AC78}" destId="{B832FDE0-BB72-42A9-8F9B-FC7670601C9E}" srcOrd="0" destOrd="0" presId="urn:microsoft.com/office/officeart/2005/8/layout/radial5"/>
    <dgm:cxn modelId="{5044EE85-DC5A-4C74-BEBB-5FDF38B5EE50}" srcId="{8B3904EC-A77C-4C8A-A01D-D4FC06907524}" destId="{6125F045-4BF1-4FAD-BE9D-4C8CBC74FA73}" srcOrd="6" destOrd="0" parTransId="{801C3D49-2C1D-4D97-83A3-0B276ED6AC78}" sibTransId="{51D46217-969B-4586-9257-937A39C41172}"/>
    <dgm:cxn modelId="{8F1440F1-C5D1-4F2C-B511-3C2402699974}" type="presOf" srcId="{7B2D84BB-B1B2-4D87-90AB-81957A1CD666}" destId="{02CBFBEA-E9B9-4A39-9CFA-300027711820}" srcOrd="0" destOrd="0" presId="urn:microsoft.com/office/officeart/2005/8/layout/radial5"/>
    <dgm:cxn modelId="{C5FCFD02-0E86-4F0F-B78B-368EC763F1E7}" type="presOf" srcId="{3A5A4B6B-27C8-4DA7-82DB-AF9A10ED28ED}" destId="{6DA3763F-6DAE-4A17-A95B-5F9F79B0894A}" srcOrd="1" destOrd="0" presId="urn:microsoft.com/office/officeart/2005/8/layout/radial5"/>
    <dgm:cxn modelId="{E90A5AC3-6D8E-401F-A7CC-8C0D6E5618DB}" type="presOf" srcId="{F3340809-DAC1-4E98-BF00-E479E50C0EDB}" destId="{B45B1741-8346-4737-A611-AC1929F2E33B}" srcOrd="0" destOrd="0" presId="urn:microsoft.com/office/officeart/2005/8/layout/radial5"/>
    <dgm:cxn modelId="{DA164F82-DC52-46CE-9459-B43D67596035}" srcId="{8B3904EC-A77C-4C8A-A01D-D4FC06907524}" destId="{802D7B7E-A021-4079-870E-99A36E30FB8D}" srcOrd="0" destOrd="0" parTransId="{A26250BC-C411-45EF-8B21-08C7711A8851}" sibTransId="{0E538287-B595-4C3A-9702-E1D4B312156C}"/>
    <dgm:cxn modelId="{507FB5E3-4827-4C7D-AB30-27E85F869C65}" type="presOf" srcId="{43807E3F-FD99-4C51-9609-3681BD1ABF47}" destId="{B4E7ADD4-FFF3-47C9-99ED-50C5F56A4C45}" srcOrd="0" destOrd="0" presId="urn:microsoft.com/office/officeart/2005/8/layout/radial5"/>
    <dgm:cxn modelId="{A9144E6D-5C4E-4048-99B1-4791F20F7EBE}" type="presOf" srcId="{A26250BC-C411-45EF-8B21-08C7711A8851}" destId="{5DC67A4C-2484-4F10-A3F4-AB81E7D8E123}" srcOrd="0" destOrd="0" presId="urn:microsoft.com/office/officeart/2005/8/layout/radial5"/>
    <dgm:cxn modelId="{7C7820CB-EC4C-41E8-B57B-097612E40E0D}" type="presOf" srcId="{4A5B47E1-04CA-4F85-BF33-8282D4EB05B3}" destId="{BC752919-C76B-44D2-BE60-45419D6F613A}" srcOrd="0" destOrd="0" presId="urn:microsoft.com/office/officeart/2005/8/layout/radial5"/>
    <dgm:cxn modelId="{281E31E3-4733-4E4B-B17C-1B77650A77E4}" type="presOf" srcId="{E238C891-BA8C-4D9C-B3D3-3069748BA8A4}" destId="{3C02BEB9-6B16-4625-AC45-9DA2E2C32541}" srcOrd="0" destOrd="0" presId="urn:microsoft.com/office/officeart/2005/8/layout/radial5"/>
    <dgm:cxn modelId="{FC1C8A65-9030-4C32-B203-28B100CCBE6F}" type="presOf" srcId="{3A5A4B6B-27C8-4DA7-82DB-AF9A10ED28ED}" destId="{E89203AD-BECF-4F9A-AE4A-328F8EDCA3EE}" srcOrd="0" destOrd="0" presId="urn:microsoft.com/office/officeart/2005/8/layout/radial5"/>
    <dgm:cxn modelId="{E42002C2-28D3-4D0A-8D82-1A7515E11E0B}" type="presOf" srcId="{8B3904EC-A77C-4C8A-A01D-D4FC06907524}" destId="{CA776157-A0F2-4127-8714-F93B9BA03CFB}" srcOrd="0" destOrd="0" presId="urn:microsoft.com/office/officeart/2005/8/layout/radial5"/>
    <dgm:cxn modelId="{FDC66128-AF14-4ED8-A4B5-30A1B7464C6C}" type="presOf" srcId="{F83A3546-DB70-4F5E-B6DA-56E41EAE78AD}" destId="{25C462F6-E42B-44F8-816F-452E1F7D764F}" srcOrd="1" destOrd="0" presId="urn:microsoft.com/office/officeart/2005/8/layout/radial5"/>
    <dgm:cxn modelId="{C061D0CA-2C40-49B3-8C6C-AA98DCB3AC08}" type="presOf" srcId="{ACAB5AA3-84A6-4E1C-B733-9CB32086CA08}" destId="{85AA4302-5461-4FF1-BA3C-4D950DEEBC5E}" srcOrd="0" destOrd="0" presId="urn:microsoft.com/office/officeart/2005/8/layout/radial5"/>
    <dgm:cxn modelId="{02BB4642-7F5B-465E-B3EA-7D253CB551B9}" srcId="{8B3904EC-A77C-4C8A-A01D-D4FC06907524}" destId="{43807E3F-FD99-4C51-9609-3681BD1ABF47}" srcOrd="2" destOrd="0" parTransId="{0D331A0E-F777-436E-9964-101A3E63D688}" sibTransId="{EB0BB097-AF54-4A7D-8C96-BA6CBDCAEB09}"/>
    <dgm:cxn modelId="{9CCFDAF9-13D6-4EB7-9395-8E9BBB0754BB}" type="presOf" srcId="{0D331A0E-F777-436E-9964-101A3E63D688}" destId="{1F713899-8ACA-4048-92D2-A899D658A1C4}" srcOrd="1" destOrd="0" presId="urn:microsoft.com/office/officeart/2005/8/layout/radial5"/>
    <dgm:cxn modelId="{93246A96-84F4-46CD-9671-9AC5C86C76CA}" srcId="{8B3904EC-A77C-4C8A-A01D-D4FC06907524}" destId="{9836AA4B-78D6-4E34-A2A5-43FF3E4F44F8}" srcOrd="5" destOrd="0" parTransId="{F83A3546-DB70-4F5E-B6DA-56E41EAE78AD}" sibTransId="{83F29156-6142-4D94-B449-04B39B62F393}"/>
    <dgm:cxn modelId="{F584F73A-1DB9-4D0A-8F43-313927C627FB}" type="presOf" srcId="{0D331A0E-F777-436E-9964-101A3E63D688}" destId="{B7F8F278-1EEC-4C44-9265-451BF1A9A381}" srcOrd="0" destOrd="0" presId="urn:microsoft.com/office/officeart/2005/8/layout/radial5"/>
    <dgm:cxn modelId="{3BA85426-F26F-460D-92D4-82822BCE4CF5}" srcId="{8B3904EC-A77C-4C8A-A01D-D4FC06907524}" destId="{ACAB5AA3-84A6-4E1C-B733-9CB32086CA08}" srcOrd="3" destOrd="0" parTransId="{3A5A4B6B-27C8-4DA7-82DB-AF9A10ED28ED}" sibTransId="{C246E17D-3DBE-40C4-87D8-B4C49DD5839E}"/>
    <dgm:cxn modelId="{88EACA5E-D1DD-4DE1-A64E-A1D6F8BF3638}" srcId="{8B3904EC-A77C-4C8A-A01D-D4FC06907524}" destId="{706D2262-D9C3-4B0B-80B8-A6AE8E4FC4BC}" srcOrd="1" destOrd="0" parTransId="{F3340809-DAC1-4E98-BF00-E479E50C0EDB}" sibTransId="{7E45104E-1462-4C2E-AC67-91F8ACFE311D}"/>
    <dgm:cxn modelId="{0409B8A8-E5DA-4627-AF5E-50104848A07B}" type="presParOf" srcId="{3C02BEB9-6B16-4625-AC45-9DA2E2C32541}" destId="{CA776157-A0F2-4127-8714-F93B9BA03CFB}" srcOrd="0" destOrd="0" presId="urn:microsoft.com/office/officeart/2005/8/layout/radial5"/>
    <dgm:cxn modelId="{BF9B5FA7-C70D-4DF8-9406-7ED41B20DA59}" type="presParOf" srcId="{3C02BEB9-6B16-4625-AC45-9DA2E2C32541}" destId="{5DC67A4C-2484-4F10-A3F4-AB81E7D8E123}" srcOrd="1" destOrd="0" presId="urn:microsoft.com/office/officeart/2005/8/layout/radial5"/>
    <dgm:cxn modelId="{5DC2663C-12D8-4FD7-96E6-DD1708CA063E}" type="presParOf" srcId="{5DC67A4C-2484-4F10-A3F4-AB81E7D8E123}" destId="{F7148E94-C77E-48BB-A848-24EC5CAF6A06}" srcOrd="0" destOrd="0" presId="urn:microsoft.com/office/officeart/2005/8/layout/radial5"/>
    <dgm:cxn modelId="{FFF8A3A3-FD00-4022-877A-6F21D16CAB4A}" type="presParOf" srcId="{3C02BEB9-6B16-4625-AC45-9DA2E2C32541}" destId="{7FDC0DF2-81C9-4853-9070-22D26F4EA35D}" srcOrd="2" destOrd="0" presId="urn:microsoft.com/office/officeart/2005/8/layout/radial5"/>
    <dgm:cxn modelId="{3C77B48E-794F-4BA4-9220-A7FDB3ECC870}" type="presParOf" srcId="{3C02BEB9-6B16-4625-AC45-9DA2E2C32541}" destId="{B45B1741-8346-4737-A611-AC1929F2E33B}" srcOrd="3" destOrd="0" presId="urn:microsoft.com/office/officeart/2005/8/layout/radial5"/>
    <dgm:cxn modelId="{46C588DE-7EFB-43DB-B82D-23FB7194F93E}" type="presParOf" srcId="{B45B1741-8346-4737-A611-AC1929F2E33B}" destId="{D6F7041F-DCCC-4276-A88A-7DE105A5CBFE}" srcOrd="0" destOrd="0" presId="urn:microsoft.com/office/officeart/2005/8/layout/radial5"/>
    <dgm:cxn modelId="{2C40B640-B1E7-4E0B-B9EA-B6A931F4147F}" type="presParOf" srcId="{3C02BEB9-6B16-4625-AC45-9DA2E2C32541}" destId="{83720531-8DAD-4E31-B78C-8EB2A7E8A2F6}" srcOrd="4" destOrd="0" presId="urn:microsoft.com/office/officeart/2005/8/layout/radial5"/>
    <dgm:cxn modelId="{36D0BF2C-01C7-4B6E-BD24-A26E482E06E5}" type="presParOf" srcId="{3C02BEB9-6B16-4625-AC45-9DA2E2C32541}" destId="{B7F8F278-1EEC-4C44-9265-451BF1A9A381}" srcOrd="5" destOrd="0" presId="urn:microsoft.com/office/officeart/2005/8/layout/radial5"/>
    <dgm:cxn modelId="{99250543-87C5-4596-8F62-59001F4222F7}" type="presParOf" srcId="{B7F8F278-1EEC-4C44-9265-451BF1A9A381}" destId="{1F713899-8ACA-4048-92D2-A899D658A1C4}" srcOrd="0" destOrd="0" presId="urn:microsoft.com/office/officeart/2005/8/layout/radial5"/>
    <dgm:cxn modelId="{1D673DA3-15B9-476A-9AC4-9E4C5FD2BBD4}" type="presParOf" srcId="{3C02BEB9-6B16-4625-AC45-9DA2E2C32541}" destId="{B4E7ADD4-FFF3-47C9-99ED-50C5F56A4C45}" srcOrd="6" destOrd="0" presId="urn:microsoft.com/office/officeart/2005/8/layout/radial5"/>
    <dgm:cxn modelId="{35E88D1E-6721-4DAE-89FE-0ED6AE784FEB}" type="presParOf" srcId="{3C02BEB9-6B16-4625-AC45-9DA2E2C32541}" destId="{E89203AD-BECF-4F9A-AE4A-328F8EDCA3EE}" srcOrd="7" destOrd="0" presId="urn:microsoft.com/office/officeart/2005/8/layout/radial5"/>
    <dgm:cxn modelId="{15348EC2-532C-45DD-B829-0F260E6057E7}" type="presParOf" srcId="{E89203AD-BECF-4F9A-AE4A-328F8EDCA3EE}" destId="{6DA3763F-6DAE-4A17-A95B-5F9F79B0894A}" srcOrd="0" destOrd="0" presId="urn:microsoft.com/office/officeart/2005/8/layout/radial5"/>
    <dgm:cxn modelId="{CDFE9D6A-9054-4E86-B2AA-FAAC04473DBC}" type="presParOf" srcId="{3C02BEB9-6B16-4625-AC45-9DA2E2C32541}" destId="{85AA4302-5461-4FF1-BA3C-4D950DEEBC5E}" srcOrd="8" destOrd="0" presId="urn:microsoft.com/office/officeart/2005/8/layout/radial5"/>
    <dgm:cxn modelId="{7A7BC5AD-86A0-407E-8042-016AD02B06EF}" type="presParOf" srcId="{3C02BEB9-6B16-4625-AC45-9DA2E2C32541}" destId="{02CBFBEA-E9B9-4A39-9CFA-300027711820}" srcOrd="9" destOrd="0" presId="urn:microsoft.com/office/officeart/2005/8/layout/radial5"/>
    <dgm:cxn modelId="{7B3B2FDD-700F-4030-88C9-9130F1126A0C}" type="presParOf" srcId="{02CBFBEA-E9B9-4A39-9CFA-300027711820}" destId="{C5D84C38-49B7-4FB0-9AA8-BF1C7D495305}" srcOrd="0" destOrd="0" presId="urn:microsoft.com/office/officeart/2005/8/layout/radial5"/>
    <dgm:cxn modelId="{B864286D-D9B7-4872-BB2B-5D7BDE7BE691}" type="presParOf" srcId="{3C02BEB9-6B16-4625-AC45-9DA2E2C32541}" destId="{BC752919-C76B-44D2-BE60-45419D6F613A}" srcOrd="10" destOrd="0" presId="urn:microsoft.com/office/officeart/2005/8/layout/radial5"/>
    <dgm:cxn modelId="{873E59D9-3BF3-47EB-90D3-CBD887B3757A}" type="presParOf" srcId="{3C02BEB9-6B16-4625-AC45-9DA2E2C32541}" destId="{6ABC5950-D93F-4B62-81E0-00B3F45438A5}" srcOrd="11" destOrd="0" presId="urn:microsoft.com/office/officeart/2005/8/layout/radial5"/>
    <dgm:cxn modelId="{CDE464A4-E6CA-4EE9-A5F3-725B96EFE19C}" type="presParOf" srcId="{6ABC5950-D93F-4B62-81E0-00B3F45438A5}" destId="{25C462F6-E42B-44F8-816F-452E1F7D764F}" srcOrd="0" destOrd="0" presId="urn:microsoft.com/office/officeart/2005/8/layout/radial5"/>
    <dgm:cxn modelId="{E7F77793-45BF-498F-81A7-C4B21E42D84E}" type="presParOf" srcId="{3C02BEB9-6B16-4625-AC45-9DA2E2C32541}" destId="{124245A3-B4D5-4B8F-9797-7EDF941C8D33}" srcOrd="12" destOrd="0" presId="urn:microsoft.com/office/officeart/2005/8/layout/radial5"/>
    <dgm:cxn modelId="{4CA14641-4BCA-49E5-B1A1-48D976370A08}" type="presParOf" srcId="{3C02BEB9-6B16-4625-AC45-9DA2E2C32541}" destId="{B832FDE0-BB72-42A9-8F9B-FC7670601C9E}" srcOrd="13" destOrd="0" presId="urn:microsoft.com/office/officeart/2005/8/layout/radial5"/>
    <dgm:cxn modelId="{AEC51E36-D53C-4816-B971-8F66D0125032}" type="presParOf" srcId="{B832FDE0-BB72-42A9-8F9B-FC7670601C9E}" destId="{7859B055-7E5B-4FCC-9F82-FBC006BCFCA6}" srcOrd="0" destOrd="0" presId="urn:microsoft.com/office/officeart/2005/8/layout/radial5"/>
    <dgm:cxn modelId="{2FD37F58-DDB2-4253-A972-87505CE801DE}" type="presParOf" srcId="{3C02BEB9-6B16-4625-AC45-9DA2E2C32541}" destId="{62C3C603-7F53-44D2-9E88-2341165C4F39}" srcOrd="14"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BD71C7-36E5-47D7-86F6-96BED17114E0}" type="doc">
      <dgm:prSet loTypeId="urn:microsoft.com/office/officeart/2005/8/layout/hList1" loCatId="list" qsTypeId="urn:microsoft.com/office/officeart/2005/8/quickstyle/simple1" qsCatId="simple" csTypeId="urn:microsoft.com/office/officeart/2005/8/colors/accent2_2" csCatId="accent2" phldr="1"/>
      <dgm:spPr/>
      <dgm:t>
        <a:bodyPr/>
        <a:lstStyle/>
        <a:p>
          <a:endParaRPr lang="en-AU"/>
        </a:p>
      </dgm:t>
    </dgm:pt>
    <dgm:pt modelId="{600FEA79-4847-4FFF-9ECA-65326494285B}">
      <dgm:prSet phldrT="[Text]"/>
      <dgm:spPr>
        <a:solidFill>
          <a:schemeClr val="bg1">
            <a:lumMod val="50000"/>
          </a:schemeClr>
        </a:solidFill>
      </dgm:spPr>
      <dgm:t>
        <a:bodyPr/>
        <a:lstStyle/>
        <a:p>
          <a:r>
            <a:rPr lang="en-AU" b="1" dirty="0" smtClean="0">
              <a:latin typeface="Segoe UI" pitchFamily="34" charset="0"/>
              <a:cs typeface="Segoe UI" pitchFamily="34" charset="0"/>
            </a:rPr>
            <a:t>Classify</a:t>
          </a:r>
          <a:endParaRPr lang="en-AU" b="1" dirty="0">
            <a:latin typeface="Segoe UI" pitchFamily="34" charset="0"/>
            <a:cs typeface="Segoe UI" pitchFamily="34" charset="0"/>
          </a:endParaRPr>
        </a:p>
      </dgm:t>
    </dgm:pt>
    <dgm:pt modelId="{4503EAA1-4F62-45A1-B2AC-0DA4AA342406}" type="parTrans" cxnId="{0E36ADC4-9123-4C16-BE90-92EE7B2D2C2D}">
      <dgm:prSet/>
      <dgm:spPr/>
      <dgm:t>
        <a:bodyPr/>
        <a:lstStyle/>
        <a:p>
          <a:endParaRPr lang="en-AU">
            <a:latin typeface="Segoe UI" pitchFamily="34" charset="0"/>
            <a:cs typeface="Segoe UI" pitchFamily="34" charset="0"/>
          </a:endParaRPr>
        </a:p>
      </dgm:t>
    </dgm:pt>
    <dgm:pt modelId="{40FA4BB0-2DC9-4A84-BC90-8E6788E74B44}" type="sibTrans" cxnId="{0E36ADC4-9123-4C16-BE90-92EE7B2D2C2D}">
      <dgm:prSet/>
      <dgm:spPr/>
      <dgm:t>
        <a:bodyPr/>
        <a:lstStyle/>
        <a:p>
          <a:endParaRPr lang="en-AU">
            <a:latin typeface="Segoe UI" pitchFamily="34" charset="0"/>
            <a:cs typeface="Segoe UI" pitchFamily="34" charset="0"/>
          </a:endParaRPr>
        </a:p>
      </dgm:t>
    </dgm:pt>
    <dgm:pt modelId="{002E38C9-6E3C-4731-9635-A2B8CE9E4B5D}">
      <dgm:prSet/>
      <dgm:spPr/>
      <dgm:t>
        <a:bodyPr/>
        <a:lstStyle/>
        <a:p>
          <a:r>
            <a:rPr lang="en-AU" dirty="0" smtClean="0">
              <a:latin typeface="Segoe UI" pitchFamily="34" charset="0"/>
              <a:cs typeface="Segoe UI" pitchFamily="34" charset="0"/>
            </a:rPr>
            <a:t>Decision Trees</a:t>
          </a:r>
          <a:endParaRPr lang="en-AU" dirty="0">
            <a:latin typeface="Segoe UI" pitchFamily="34" charset="0"/>
            <a:cs typeface="Segoe UI" pitchFamily="34" charset="0"/>
          </a:endParaRPr>
        </a:p>
      </dgm:t>
    </dgm:pt>
    <dgm:pt modelId="{D6485410-4DD4-42D4-931C-E3B24238BB28}" type="parTrans" cxnId="{659983E4-B65B-4BF1-BC12-F02125BABD8E}">
      <dgm:prSet/>
      <dgm:spPr/>
      <dgm:t>
        <a:bodyPr/>
        <a:lstStyle/>
        <a:p>
          <a:endParaRPr lang="en-AU">
            <a:latin typeface="Segoe UI" pitchFamily="34" charset="0"/>
            <a:cs typeface="Segoe UI" pitchFamily="34" charset="0"/>
          </a:endParaRPr>
        </a:p>
      </dgm:t>
    </dgm:pt>
    <dgm:pt modelId="{7F1B9643-CA8C-45DC-B02E-1128DB2CEE74}" type="sibTrans" cxnId="{659983E4-B65B-4BF1-BC12-F02125BABD8E}">
      <dgm:prSet/>
      <dgm:spPr/>
      <dgm:t>
        <a:bodyPr/>
        <a:lstStyle/>
        <a:p>
          <a:endParaRPr lang="en-AU">
            <a:latin typeface="Segoe UI" pitchFamily="34" charset="0"/>
            <a:cs typeface="Segoe UI" pitchFamily="34" charset="0"/>
          </a:endParaRPr>
        </a:p>
      </dgm:t>
    </dgm:pt>
    <dgm:pt modelId="{7ED5D7F4-5DC2-4E0B-8A66-7B1A3C85A80C}">
      <dgm:prSet/>
      <dgm:spPr/>
      <dgm:t>
        <a:bodyPr/>
        <a:lstStyle/>
        <a:p>
          <a:r>
            <a:rPr lang="en-AU" dirty="0" smtClean="0">
              <a:latin typeface="Segoe UI" pitchFamily="34" charset="0"/>
              <a:cs typeface="Segoe UI" pitchFamily="34" charset="0"/>
            </a:rPr>
            <a:t>Logistic Regression</a:t>
          </a:r>
          <a:endParaRPr lang="en-AU" dirty="0">
            <a:latin typeface="Segoe UI" pitchFamily="34" charset="0"/>
            <a:cs typeface="Segoe UI" pitchFamily="34" charset="0"/>
          </a:endParaRPr>
        </a:p>
      </dgm:t>
    </dgm:pt>
    <dgm:pt modelId="{85ABB898-7B4B-4655-8F20-27257B4FC750}" type="parTrans" cxnId="{3CEEEFFC-80E3-4209-8969-DBDC877F15FE}">
      <dgm:prSet/>
      <dgm:spPr/>
      <dgm:t>
        <a:bodyPr/>
        <a:lstStyle/>
        <a:p>
          <a:endParaRPr lang="en-AU">
            <a:latin typeface="Segoe UI" pitchFamily="34" charset="0"/>
            <a:cs typeface="Segoe UI" pitchFamily="34" charset="0"/>
          </a:endParaRPr>
        </a:p>
      </dgm:t>
    </dgm:pt>
    <dgm:pt modelId="{01AB06FC-8FCF-403D-80CC-7FE23715D827}" type="sibTrans" cxnId="{3CEEEFFC-80E3-4209-8969-DBDC877F15FE}">
      <dgm:prSet/>
      <dgm:spPr/>
      <dgm:t>
        <a:bodyPr/>
        <a:lstStyle/>
        <a:p>
          <a:endParaRPr lang="en-AU">
            <a:latin typeface="Segoe UI" pitchFamily="34" charset="0"/>
            <a:cs typeface="Segoe UI" pitchFamily="34" charset="0"/>
          </a:endParaRPr>
        </a:p>
      </dgm:t>
    </dgm:pt>
    <dgm:pt modelId="{E0C63FB9-BFBF-46FB-B6B5-A276FA06E8F7}">
      <dgm:prSet/>
      <dgm:spPr/>
      <dgm:t>
        <a:bodyPr/>
        <a:lstStyle/>
        <a:p>
          <a:r>
            <a:rPr lang="en-AU" dirty="0" smtClean="0">
              <a:latin typeface="Segoe UI" pitchFamily="34" charset="0"/>
              <a:cs typeface="Segoe UI" pitchFamily="34" charset="0"/>
            </a:rPr>
            <a:t>Naïve </a:t>
          </a:r>
          <a:r>
            <a:rPr lang="en-AU" dirty="0" err="1" smtClean="0">
              <a:latin typeface="Segoe UI" pitchFamily="34" charset="0"/>
              <a:cs typeface="Segoe UI" pitchFamily="34" charset="0"/>
            </a:rPr>
            <a:t>Bayes</a:t>
          </a:r>
          <a:endParaRPr lang="en-AU" dirty="0">
            <a:latin typeface="Segoe UI" pitchFamily="34" charset="0"/>
            <a:cs typeface="Segoe UI" pitchFamily="34" charset="0"/>
          </a:endParaRPr>
        </a:p>
      </dgm:t>
    </dgm:pt>
    <dgm:pt modelId="{5BAB301E-541B-4C44-A878-2B7A73A49A61}" type="parTrans" cxnId="{752B2F57-3A62-4617-8470-E1B4897F0A99}">
      <dgm:prSet/>
      <dgm:spPr/>
      <dgm:t>
        <a:bodyPr/>
        <a:lstStyle/>
        <a:p>
          <a:endParaRPr lang="en-AU">
            <a:latin typeface="Segoe UI" pitchFamily="34" charset="0"/>
            <a:cs typeface="Segoe UI" pitchFamily="34" charset="0"/>
          </a:endParaRPr>
        </a:p>
      </dgm:t>
    </dgm:pt>
    <dgm:pt modelId="{7FA5E9BD-273E-4387-B137-25E1F3D18F09}" type="sibTrans" cxnId="{752B2F57-3A62-4617-8470-E1B4897F0A99}">
      <dgm:prSet/>
      <dgm:spPr/>
      <dgm:t>
        <a:bodyPr/>
        <a:lstStyle/>
        <a:p>
          <a:endParaRPr lang="en-AU">
            <a:latin typeface="Segoe UI" pitchFamily="34" charset="0"/>
            <a:cs typeface="Segoe UI" pitchFamily="34" charset="0"/>
          </a:endParaRPr>
        </a:p>
      </dgm:t>
    </dgm:pt>
    <dgm:pt modelId="{580B2E1F-A775-44B0-8B44-B20E95DB230B}">
      <dgm:prSet/>
      <dgm:spPr/>
      <dgm:t>
        <a:bodyPr/>
        <a:lstStyle/>
        <a:p>
          <a:r>
            <a:rPr lang="en-AU" dirty="0" smtClean="0">
              <a:latin typeface="Segoe UI" pitchFamily="34" charset="0"/>
              <a:cs typeface="Segoe UI" pitchFamily="34" charset="0"/>
            </a:rPr>
            <a:t>Neural Networks</a:t>
          </a:r>
          <a:endParaRPr lang="en-AU" dirty="0">
            <a:latin typeface="Segoe UI" pitchFamily="34" charset="0"/>
            <a:cs typeface="Segoe UI" pitchFamily="34" charset="0"/>
          </a:endParaRPr>
        </a:p>
      </dgm:t>
    </dgm:pt>
    <dgm:pt modelId="{819EA319-5334-4A2F-9AD1-3BE467CA0CD5}" type="parTrans" cxnId="{BE4179D0-59AA-431E-A5CA-17F317A00AD9}">
      <dgm:prSet/>
      <dgm:spPr/>
      <dgm:t>
        <a:bodyPr/>
        <a:lstStyle/>
        <a:p>
          <a:endParaRPr lang="en-AU">
            <a:latin typeface="Segoe UI" pitchFamily="34" charset="0"/>
            <a:cs typeface="Segoe UI" pitchFamily="34" charset="0"/>
          </a:endParaRPr>
        </a:p>
      </dgm:t>
    </dgm:pt>
    <dgm:pt modelId="{6C643DF1-F41C-4F89-8A32-1B6F798B6987}" type="sibTrans" cxnId="{BE4179D0-59AA-431E-A5CA-17F317A00AD9}">
      <dgm:prSet/>
      <dgm:spPr/>
      <dgm:t>
        <a:bodyPr/>
        <a:lstStyle/>
        <a:p>
          <a:endParaRPr lang="en-AU">
            <a:latin typeface="Segoe UI" pitchFamily="34" charset="0"/>
            <a:cs typeface="Segoe UI" pitchFamily="34" charset="0"/>
          </a:endParaRPr>
        </a:p>
      </dgm:t>
    </dgm:pt>
    <dgm:pt modelId="{242BB2B5-A21C-41AB-83EE-8F5DD8770F0A}">
      <dgm:prSet phldrT="[Text]"/>
      <dgm:spPr>
        <a:solidFill>
          <a:schemeClr val="bg1">
            <a:lumMod val="50000"/>
          </a:schemeClr>
        </a:solidFill>
      </dgm:spPr>
      <dgm:t>
        <a:bodyPr/>
        <a:lstStyle/>
        <a:p>
          <a:r>
            <a:rPr lang="en-AU" b="1" dirty="0" smtClean="0">
              <a:latin typeface="Segoe UI" pitchFamily="34" charset="0"/>
              <a:cs typeface="Segoe UI" pitchFamily="34" charset="0"/>
            </a:rPr>
            <a:t>Estimate</a:t>
          </a:r>
          <a:endParaRPr lang="en-AU" b="1" dirty="0">
            <a:latin typeface="Segoe UI" pitchFamily="34" charset="0"/>
            <a:cs typeface="Segoe UI" pitchFamily="34" charset="0"/>
          </a:endParaRPr>
        </a:p>
      </dgm:t>
    </dgm:pt>
    <dgm:pt modelId="{689649EE-7FAC-48EA-BBF3-1436B25DC69A}" type="parTrans" cxnId="{463E2CF9-8EF1-4F6D-904C-5DD40FD1D2DC}">
      <dgm:prSet/>
      <dgm:spPr/>
      <dgm:t>
        <a:bodyPr/>
        <a:lstStyle/>
        <a:p>
          <a:endParaRPr lang="en-AU">
            <a:latin typeface="Segoe UI" pitchFamily="34" charset="0"/>
            <a:cs typeface="Segoe UI" pitchFamily="34" charset="0"/>
          </a:endParaRPr>
        </a:p>
      </dgm:t>
    </dgm:pt>
    <dgm:pt modelId="{2BF729CA-9DDA-49D3-82AF-E082627A368E}" type="sibTrans" cxnId="{463E2CF9-8EF1-4F6D-904C-5DD40FD1D2DC}">
      <dgm:prSet/>
      <dgm:spPr/>
      <dgm:t>
        <a:bodyPr/>
        <a:lstStyle/>
        <a:p>
          <a:endParaRPr lang="en-AU">
            <a:latin typeface="Segoe UI" pitchFamily="34" charset="0"/>
            <a:cs typeface="Segoe UI" pitchFamily="34" charset="0"/>
          </a:endParaRPr>
        </a:p>
      </dgm:t>
    </dgm:pt>
    <dgm:pt modelId="{4F40CCF8-7A6D-437C-A337-B9CDFDA78343}">
      <dgm:prSet phldrT="[Text]"/>
      <dgm:spPr/>
      <dgm:t>
        <a:bodyPr/>
        <a:lstStyle/>
        <a:p>
          <a:r>
            <a:rPr lang="en-AU" dirty="0" smtClean="0">
              <a:latin typeface="Segoe UI" pitchFamily="34" charset="0"/>
              <a:cs typeface="Segoe UI" pitchFamily="34" charset="0"/>
            </a:rPr>
            <a:t>Decision Trees</a:t>
          </a:r>
          <a:endParaRPr lang="en-AU" dirty="0">
            <a:latin typeface="Segoe UI" pitchFamily="34" charset="0"/>
            <a:cs typeface="Segoe UI" pitchFamily="34" charset="0"/>
          </a:endParaRPr>
        </a:p>
      </dgm:t>
    </dgm:pt>
    <dgm:pt modelId="{1F4C9E08-8321-4DB3-BB10-E7EC4B698B92}" type="parTrans" cxnId="{6CCD8C56-7BE0-426B-94CD-27ABF7319D50}">
      <dgm:prSet/>
      <dgm:spPr/>
      <dgm:t>
        <a:bodyPr/>
        <a:lstStyle/>
        <a:p>
          <a:endParaRPr lang="en-AU">
            <a:latin typeface="Segoe UI" pitchFamily="34" charset="0"/>
            <a:cs typeface="Segoe UI" pitchFamily="34" charset="0"/>
          </a:endParaRPr>
        </a:p>
      </dgm:t>
    </dgm:pt>
    <dgm:pt modelId="{4CA46B5B-D740-4BCE-A412-770905896299}" type="sibTrans" cxnId="{6CCD8C56-7BE0-426B-94CD-27ABF7319D50}">
      <dgm:prSet/>
      <dgm:spPr/>
      <dgm:t>
        <a:bodyPr/>
        <a:lstStyle/>
        <a:p>
          <a:endParaRPr lang="en-AU">
            <a:latin typeface="Segoe UI" pitchFamily="34" charset="0"/>
            <a:cs typeface="Segoe UI" pitchFamily="34" charset="0"/>
          </a:endParaRPr>
        </a:p>
      </dgm:t>
    </dgm:pt>
    <dgm:pt modelId="{9DBA5ABD-EC76-4566-8E2C-12F0147BD372}">
      <dgm:prSet phldrT="[Text]"/>
      <dgm:spPr/>
      <dgm:t>
        <a:bodyPr/>
        <a:lstStyle/>
        <a:p>
          <a:r>
            <a:rPr lang="en-AU" dirty="0" smtClean="0">
              <a:latin typeface="Segoe UI" pitchFamily="34" charset="0"/>
              <a:cs typeface="Segoe UI" pitchFamily="34" charset="0"/>
            </a:rPr>
            <a:t>Linear Regression</a:t>
          </a:r>
          <a:endParaRPr lang="en-AU" dirty="0">
            <a:latin typeface="Segoe UI" pitchFamily="34" charset="0"/>
            <a:cs typeface="Segoe UI" pitchFamily="34" charset="0"/>
          </a:endParaRPr>
        </a:p>
      </dgm:t>
    </dgm:pt>
    <dgm:pt modelId="{03283052-1734-4A8A-8D16-BF984E6C4A98}" type="parTrans" cxnId="{7439D437-D84A-4D72-8568-E3214D49717D}">
      <dgm:prSet/>
      <dgm:spPr/>
      <dgm:t>
        <a:bodyPr/>
        <a:lstStyle/>
        <a:p>
          <a:endParaRPr lang="en-AU">
            <a:latin typeface="Segoe UI" pitchFamily="34" charset="0"/>
            <a:cs typeface="Segoe UI" pitchFamily="34" charset="0"/>
          </a:endParaRPr>
        </a:p>
      </dgm:t>
    </dgm:pt>
    <dgm:pt modelId="{484DB258-8931-47A0-B230-09D87EF11F7F}" type="sibTrans" cxnId="{7439D437-D84A-4D72-8568-E3214D49717D}">
      <dgm:prSet/>
      <dgm:spPr/>
      <dgm:t>
        <a:bodyPr/>
        <a:lstStyle/>
        <a:p>
          <a:endParaRPr lang="en-AU">
            <a:latin typeface="Segoe UI" pitchFamily="34" charset="0"/>
            <a:cs typeface="Segoe UI" pitchFamily="34" charset="0"/>
          </a:endParaRPr>
        </a:p>
      </dgm:t>
    </dgm:pt>
    <dgm:pt modelId="{3CD689C4-82D6-497C-A6CC-D7394F90B0DB}">
      <dgm:prSet phldrT="[Text]"/>
      <dgm:spPr/>
      <dgm:t>
        <a:bodyPr/>
        <a:lstStyle/>
        <a:p>
          <a:r>
            <a:rPr lang="en-AU" dirty="0" smtClean="0">
              <a:latin typeface="Segoe UI" pitchFamily="34" charset="0"/>
              <a:cs typeface="Segoe UI" pitchFamily="34" charset="0"/>
            </a:rPr>
            <a:t>Logistic Regression</a:t>
          </a:r>
          <a:endParaRPr lang="en-AU" dirty="0">
            <a:latin typeface="Segoe UI" pitchFamily="34" charset="0"/>
            <a:cs typeface="Segoe UI" pitchFamily="34" charset="0"/>
          </a:endParaRPr>
        </a:p>
      </dgm:t>
    </dgm:pt>
    <dgm:pt modelId="{3B11F547-DD9B-48A2-B7D1-15BD4B7B4B4C}" type="parTrans" cxnId="{A32CC538-7204-41FD-A665-C13A03132412}">
      <dgm:prSet/>
      <dgm:spPr/>
      <dgm:t>
        <a:bodyPr/>
        <a:lstStyle/>
        <a:p>
          <a:endParaRPr lang="en-AU">
            <a:latin typeface="Segoe UI" pitchFamily="34" charset="0"/>
            <a:cs typeface="Segoe UI" pitchFamily="34" charset="0"/>
          </a:endParaRPr>
        </a:p>
      </dgm:t>
    </dgm:pt>
    <dgm:pt modelId="{505C685D-0835-4CB8-85F4-AAB35A5023C3}" type="sibTrans" cxnId="{A32CC538-7204-41FD-A665-C13A03132412}">
      <dgm:prSet/>
      <dgm:spPr/>
      <dgm:t>
        <a:bodyPr/>
        <a:lstStyle/>
        <a:p>
          <a:endParaRPr lang="en-AU">
            <a:latin typeface="Segoe UI" pitchFamily="34" charset="0"/>
            <a:cs typeface="Segoe UI" pitchFamily="34" charset="0"/>
          </a:endParaRPr>
        </a:p>
      </dgm:t>
    </dgm:pt>
    <dgm:pt modelId="{EF1A5EBD-4867-43E0-B8E1-F96887ADB425}">
      <dgm:prSet phldrT="[Text]"/>
      <dgm:spPr/>
      <dgm:t>
        <a:bodyPr/>
        <a:lstStyle/>
        <a:p>
          <a:r>
            <a:rPr lang="en-AU" dirty="0" smtClean="0">
              <a:latin typeface="Segoe UI" pitchFamily="34" charset="0"/>
              <a:cs typeface="Segoe UI" pitchFamily="34" charset="0"/>
            </a:rPr>
            <a:t>Neural Networks</a:t>
          </a:r>
          <a:endParaRPr lang="en-AU" dirty="0">
            <a:latin typeface="Segoe UI" pitchFamily="34" charset="0"/>
            <a:cs typeface="Segoe UI" pitchFamily="34" charset="0"/>
          </a:endParaRPr>
        </a:p>
      </dgm:t>
    </dgm:pt>
    <dgm:pt modelId="{3D84651F-A6BE-4A1C-AFC0-AB976AB1BD9F}" type="parTrans" cxnId="{878D5C52-7FE6-47C7-8F40-906A1945DD6E}">
      <dgm:prSet/>
      <dgm:spPr/>
      <dgm:t>
        <a:bodyPr/>
        <a:lstStyle/>
        <a:p>
          <a:endParaRPr lang="en-AU">
            <a:latin typeface="Segoe UI" pitchFamily="34" charset="0"/>
            <a:cs typeface="Segoe UI" pitchFamily="34" charset="0"/>
          </a:endParaRPr>
        </a:p>
      </dgm:t>
    </dgm:pt>
    <dgm:pt modelId="{A21F1784-29C9-46A4-A43D-528D09DB85B3}" type="sibTrans" cxnId="{878D5C52-7FE6-47C7-8F40-906A1945DD6E}">
      <dgm:prSet/>
      <dgm:spPr/>
      <dgm:t>
        <a:bodyPr/>
        <a:lstStyle/>
        <a:p>
          <a:endParaRPr lang="en-AU">
            <a:latin typeface="Segoe UI" pitchFamily="34" charset="0"/>
            <a:cs typeface="Segoe UI" pitchFamily="34" charset="0"/>
          </a:endParaRPr>
        </a:p>
      </dgm:t>
    </dgm:pt>
    <dgm:pt modelId="{B9C4A861-8478-4142-A5B5-9A194CC99C65}">
      <dgm:prSet phldrT="[Text]"/>
      <dgm:spPr>
        <a:solidFill>
          <a:schemeClr val="bg1">
            <a:lumMod val="50000"/>
          </a:schemeClr>
        </a:solidFill>
      </dgm:spPr>
      <dgm:t>
        <a:bodyPr/>
        <a:lstStyle/>
        <a:p>
          <a:r>
            <a:rPr lang="en-AU" b="1" dirty="0" smtClean="0">
              <a:latin typeface="Segoe UI" pitchFamily="34" charset="0"/>
              <a:cs typeface="Segoe UI" pitchFamily="34" charset="0"/>
            </a:rPr>
            <a:t>Cluster</a:t>
          </a:r>
          <a:endParaRPr lang="en-AU" b="1" dirty="0">
            <a:latin typeface="Segoe UI" pitchFamily="34" charset="0"/>
            <a:cs typeface="Segoe UI" pitchFamily="34" charset="0"/>
          </a:endParaRPr>
        </a:p>
      </dgm:t>
    </dgm:pt>
    <dgm:pt modelId="{E173241C-CEF6-492B-8606-4ECD83EA8FF8}" type="parTrans" cxnId="{DE90330B-A8E1-42A7-80CC-0A227A96CE29}">
      <dgm:prSet/>
      <dgm:spPr/>
      <dgm:t>
        <a:bodyPr/>
        <a:lstStyle/>
        <a:p>
          <a:endParaRPr lang="en-AU">
            <a:latin typeface="Segoe UI" pitchFamily="34" charset="0"/>
            <a:cs typeface="Segoe UI" pitchFamily="34" charset="0"/>
          </a:endParaRPr>
        </a:p>
      </dgm:t>
    </dgm:pt>
    <dgm:pt modelId="{4369FEC6-B3CA-4685-B9FF-BADCE80CF4F0}" type="sibTrans" cxnId="{DE90330B-A8E1-42A7-80CC-0A227A96CE29}">
      <dgm:prSet/>
      <dgm:spPr/>
      <dgm:t>
        <a:bodyPr/>
        <a:lstStyle/>
        <a:p>
          <a:endParaRPr lang="en-AU">
            <a:latin typeface="Segoe UI" pitchFamily="34" charset="0"/>
            <a:cs typeface="Segoe UI" pitchFamily="34" charset="0"/>
          </a:endParaRPr>
        </a:p>
      </dgm:t>
    </dgm:pt>
    <dgm:pt modelId="{4E0BA800-27E0-4254-8B45-BC410847286B}">
      <dgm:prSet phldrT="[Text]"/>
      <dgm:spPr/>
      <dgm:t>
        <a:bodyPr/>
        <a:lstStyle/>
        <a:p>
          <a:r>
            <a:rPr lang="en-AU" dirty="0" smtClean="0">
              <a:latin typeface="Segoe UI" pitchFamily="34" charset="0"/>
              <a:cs typeface="Segoe UI" pitchFamily="34" charset="0"/>
            </a:rPr>
            <a:t>Clustering</a:t>
          </a:r>
          <a:endParaRPr lang="en-AU" dirty="0">
            <a:latin typeface="Segoe UI" pitchFamily="34" charset="0"/>
            <a:cs typeface="Segoe UI" pitchFamily="34" charset="0"/>
          </a:endParaRPr>
        </a:p>
      </dgm:t>
    </dgm:pt>
    <dgm:pt modelId="{2E6253CC-278F-4A31-BEF5-7F9612AFA558}" type="parTrans" cxnId="{61A513AD-686A-449A-9D20-3C6F7B5E2021}">
      <dgm:prSet/>
      <dgm:spPr/>
      <dgm:t>
        <a:bodyPr/>
        <a:lstStyle/>
        <a:p>
          <a:endParaRPr lang="en-AU">
            <a:latin typeface="Segoe UI" pitchFamily="34" charset="0"/>
            <a:cs typeface="Segoe UI" pitchFamily="34" charset="0"/>
          </a:endParaRPr>
        </a:p>
      </dgm:t>
    </dgm:pt>
    <dgm:pt modelId="{4549EDAF-CE8D-421E-89FF-517D0FB68472}" type="sibTrans" cxnId="{61A513AD-686A-449A-9D20-3C6F7B5E2021}">
      <dgm:prSet/>
      <dgm:spPr/>
      <dgm:t>
        <a:bodyPr/>
        <a:lstStyle/>
        <a:p>
          <a:endParaRPr lang="en-AU">
            <a:latin typeface="Segoe UI" pitchFamily="34" charset="0"/>
            <a:cs typeface="Segoe UI" pitchFamily="34" charset="0"/>
          </a:endParaRPr>
        </a:p>
      </dgm:t>
    </dgm:pt>
    <dgm:pt modelId="{19AFA2A3-B027-4465-BC2F-317EB82C9290}">
      <dgm:prSet phldrT="[Text]"/>
      <dgm:spPr>
        <a:solidFill>
          <a:schemeClr val="bg1">
            <a:lumMod val="50000"/>
          </a:schemeClr>
        </a:solidFill>
      </dgm:spPr>
      <dgm:t>
        <a:bodyPr/>
        <a:lstStyle/>
        <a:p>
          <a:r>
            <a:rPr lang="en-AU" b="1" dirty="0" smtClean="0">
              <a:latin typeface="Segoe UI" pitchFamily="34" charset="0"/>
              <a:cs typeface="Segoe UI" pitchFamily="34" charset="0"/>
            </a:rPr>
            <a:t>Forecast</a:t>
          </a:r>
          <a:endParaRPr lang="en-AU" b="1" dirty="0">
            <a:latin typeface="Segoe UI" pitchFamily="34" charset="0"/>
            <a:cs typeface="Segoe UI" pitchFamily="34" charset="0"/>
          </a:endParaRPr>
        </a:p>
      </dgm:t>
    </dgm:pt>
    <dgm:pt modelId="{E272481E-BA85-4778-AB76-539553AF0C5B}" type="parTrans" cxnId="{6670D394-C26C-4F88-B4FC-CFEEBC225697}">
      <dgm:prSet/>
      <dgm:spPr/>
      <dgm:t>
        <a:bodyPr/>
        <a:lstStyle/>
        <a:p>
          <a:endParaRPr lang="en-AU">
            <a:latin typeface="Segoe UI" pitchFamily="34" charset="0"/>
            <a:cs typeface="Segoe UI" pitchFamily="34" charset="0"/>
          </a:endParaRPr>
        </a:p>
      </dgm:t>
    </dgm:pt>
    <dgm:pt modelId="{2B2A1A5D-8E55-4C91-B035-21C93AABCE00}" type="sibTrans" cxnId="{6670D394-C26C-4F88-B4FC-CFEEBC225697}">
      <dgm:prSet/>
      <dgm:spPr/>
      <dgm:t>
        <a:bodyPr/>
        <a:lstStyle/>
        <a:p>
          <a:endParaRPr lang="en-AU">
            <a:latin typeface="Segoe UI" pitchFamily="34" charset="0"/>
            <a:cs typeface="Segoe UI" pitchFamily="34" charset="0"/>
          </a:endParaRPr>
        </a:p>
      </dgm:t>
    </dgm:pt>
    <dgm:pt modelId="{8FEB4B2F-5E10-4EE6-853B-43FB2833E9F3}">
      <dgm:prSet phldrT="[Text]"/>
      <dgm:spPr/>
      <dgm:t>
        <a:bodyPr/>
        <a:lstStyle/>
        <a:p>
          <a:r>
            <a:rPr lang="en-AU" dirty="0" smtClean="0">
              <a:latin typeface="Segoe UI" pitchFamily="34" charset="0"/>
              <a:cs typeface="Segoe UI" pitchFamily="34" charset="0"/>
            </a:rPr>
            <a:t>Time Series</a:t>
          </a:r>
          <a:endParaRPr lang="en-AU" dirty="0">
            <a:latin typeface="Segoe UI" pitchFamily="34" charset="0"/>
            <a:cs typeface="Segoe UI" pitchFamily="34" charset="0"/>
          </a:endParaRPr>
        </a:p>
      </dgm:t>
    </dgm:pt>
    <dgm:pt modelId="{207E0FFB-6AC0-4818-B7F1-1D8C3299EFC3}" type="parTrans" cxnId="{3AB04228-2479-459F-8125-EEE859F7B2E3}">
      <dgm:prSet/>
      <dgm:spPr/>
      <dgm:t>
        <a:bodyPr/>
        <a:lstStyle/>
        <a:p>
          <a:endParaRPr lang="en-AU">
            <a:latin typeface="Segoe UI" pitchFamily="34" charset="0"/>
            <a:cs typeface="Segoe UI" pitchFamily="34" charset="0"/>
          </a:endParaRPr>
        </a:p>
      </dgm:t>
    </dgm:pt>
    <dgm:pt modelId="{FE5B0B6B-C4D2-48EE-B800-861386A8BD33}" type="sibTrans" cxnId="{3AB04228-2479-459F-8125-EEE859F7B2E3}">
      <dgm:prSet/>
      <dgm:spPr/>
      <dgm:t>
        <a:bodyPr/>
        <a:lstStyle/>
        <a:p>
          <a:endParaRPr lang="en-AU">
            <a:latin typeface="Segoe UI" pitchFamily="34" charset="0"/>
            <a:cs typeface="Segoe UI" pitchFamily="34" charset="0"/>
          </a:endParaRPr>
        </a:p>
      </dgm:t>
    </dgm:pt>
    <dgm:pt modelId="{6466E3B0-A1B5-48C1-88CC-377C6D84CD06}">
      <dgm:prSet phldrT="[Text]"/>
      <dgm:spPr>
        <a:solidFill>
          <a:schemeClr val="bg1">
            <a:lumMod val="50000"/>
          </a:schemeClr>
        </a:solidFill>
      </dgm:spPr>
      <dgm:t>
        <a:bodyPr/>
        <a:lstStyle/>
        <a:p>
          <a:r>
            <a:rPr lang="en-AU" b="1" dirty="0" smtClean="0">
              <a:latin typeface="Segoe UI" pitchFamily="34" charset="0"/>
              <a:cs typeface="Segoe UI" pitchFamily="34" charset="0"/>
            </a:rPr>
            <a:t>Associate</a:t>
          </a:r>
          <a:endParaRPr lang="en-AU" b="1" dirty="0">
            <a:latin typeface="Segoe UI" pitchFamily="34" charset="0"/>
            <a:cs typeface="Segoe UI" pitchFamily="34" charset="0"/>
          </a:endParaRPr>
        </a:p>
      </dgm:t>
    </dgm:pt>
    <dgm:pt modelId="{A8E8D8AC-7723-49A0-B002-73B9B55DA620}" type="parTrans" cxnId="{A65FF0A3-5CE5-44CF-BE4D-3D65EB0D6B4D}">
      <dgm:prSet/>
      <dgm:spPr/>
      <dgm:t>
        <a:bodyPr/>
        <a:lstStyle/>
        <a:p>
          <a:endParaRPr lang="en-AU">
            <a:latin typeface="Segoe UI" pitchFamily="34" charset="0"/>
            <a:cs typeface="Segoe UI" pitchFamily="34" charset="0"/>
          </a:endParaRPr>
        </a:p>
      </dgm:t>
    </dgm:pt>
    <dgm:pt modelId="{4B5DB216-5F48-459C-970D-756FB0D1D53D}" type="sibTrans" cxnId="{A65FF0A3-5CE5-44CF-BE4D-3D65EB0D6B4D}">
      <dgm:prSet/>
      <dgm:spPr/>
      <dgm:t>
        <a:bodyPr/>
        <a:lstStyle/>
        <a:p>
          <a:endParaRPr lang="en-AU">
            <a:latin typeface="Segoe UI" pitchFamily="34" charset="0"/>
            <a:cs typeface="Segoe UI" pitchFamily="34" charset="0"/>
          </a:endParaRPr>
        </a:p>
      </dgm:t>
    </dgm:pt>
    <dgm:pt modelId="{8892BF5F-D30A-4C59-A42F-0B8E6E718970}">
      <dgm:prSet phldrT="[Text]"/>
      <dgm:spPr/>
      <dgm:t>
        <a:bodyPr/>
        <a:lstStyle/>
        <a:p>
          <a:r>
            <a:rPr lang="en-AU" dirty="0" smtClean="0">
              <a:latin typeface="Segoe UI" pitchFamily="34" charset="0"/>
              <a:cs typeface="Segoe UI" pitchFamily="34" charset="0"/>
            </a:rPr>
            <a:t>Association Rules</a:t>
          </a:r>
          <a:endParaRPr lang="en-AU" dirty="0">
            <a:latin typeface="Segoe UI" pitchFamily="34" charset="0"/>
            <a:cs typeface="Segoe UI" pitchFamily="34" charset="0"/>
          </a:endParaRPr>
        </a:p>
      </dgm:t>
    </dgm:pt>
    <dgm:pt modelId="{25F6B8D4-9CBF-455D-B627-D0E54236E70A}" type="parTrans" cxnId="{BB24DF94-A898-4378-BE4D-B368E9D7E25D}">
      <dgm:prSet/>
      <dgm:spPr/>
      <dgm:t>
        <a:bodyPr/>
        <a:lstStyle/>
        <a:p>
          <a:endParaRPr lang="en-AU">
            <a:latin typeface="Segoe UI" pitchFamily="34" charset="0"/>
            <a:cs typeface="Segoe UI" pitchFamily="34" charset="0"/>
          </a:endParaRPr>
        </a:p>
      </dgm:t>
    </dgm:pt>
    <dgm:pt modelId="{DB1CD2DD-0BE2-49E4-838E-F2871113892C}" type="sibTrans" cxnId="{BB24DF94-A898-4378-BE4D-B368E9D7E25D}">
      <dgm:prSet/>
      <dgm:spPr/>
      <dgm:t>
        <a:bodyPr/>
        <a:lstStyle/>
        <a:p>
          <a:endParaRPr lang="en-AU">
            <a:latin typeface="Segoe UI" pitchFamily="34" charset="0"/>
            <a:cs typeface="Segoe UI" pitchFamily="34" charset="0"/>
          </a:endParaRPr>
        </a:p>
      </dgm:t>
    </dgm:pt>
    <dgm:pt modelId="{C8A36C30-FB85-4071-8913-47FB84322A83}">
      <dgm:prSet phldrT="[Text]"/>
      <dgm:spPr/>
      <dgm:t>
        <a:bodyPr/>
        <a:lstStyle/>
        <a:p>
          <a:r>
            <a:rPr lang="en-AU" dirty="0" smtClean="0">
              <a:latin typeface="Segoe UI" pitchFamily="34" charset="0"/>
              <a:cs typeface="Segoe UI" pitchFamily="34" charset="0"/>
            </a:rPr>
            <a:t>Decision Trees</a:t>
          </a:r>
          <a:endParaRPr lang="en-AU" dirty="0">
            <a:latin typeface="Segoe UI" pitchFamily="34" charset="0"/>
            <a:cs typeface="Segoe UI" pitchFamily="34" charset="0"/>
          </a:endParaRPr>
        </a:p>
      </dgm:t>
    </dgm:pt>
    <dgm:pt modelId="{170ED7CA-DDD5-42F8-A175-784E60792B58}" type="parTrans" cxnId="{B1C3FDA5-18F7-4548-87A9-8EAA9856934A}">
      <dgm:prSet/>
      <dgm:spPr/>
      <dgm:t>
        <a:bodyPr/>
        <a:lstStyle/>
        <a:p>
          <a:endParaRPr lang="en-AU">
            <a:latin typeface="Segoe UI" pitchFamily="34" charset="0"/>
            <a:cs typeface="Segoe UI" pitchFamily="34" charset="0"/>
          </a:endParaRPr>
        </a:p>
      </dgm:t>
    </dgm:pt>
    <dgm:pt modelId="{99528727-F420-4D2B-BD1E-6D0048A779B6}" type="sibTrans" cxnId="{B1C3FDA5-18F7-4548-87A9-8EAA9856934A}">
      <dgm:prSet/>
      <dgm:spPr/>
      <dgm:t>
        <a:bodyPr/>
        <a:lstStyle/>
        <a:p>
          <a:endParaRPr lang="en-AU">
            <a:latin typeface="Segoe UI" pitchFamily="34" charset="0"/>
            <a:cs typeface="Segoe UI" pitchFamily="34" charset="0"/>
          </a:endParaRPr>
        </a:p>
      </dgm:t>
    </dgm:pt>
    <dgm:pt modelId="{CB4C5E38-DFA9-40B4-B1A0-C4FF346A64D5}" type="pres">
      <dgm:prSet presAssocID="{55BD71C7-36E5-47D7-86F6-96BED17114E0}" presName="Name0" presStyleCnt="0">
        <dgm:presLayoutVars>
          <dgm:dir/>
          <dgm:animLvl val="lvl"/>
          <dgm:resizeHandles val="exact"/>
        </dgm:presLayoutVars>
      </dgm:prSet>
      <dgm:spPr/>
      <dgm:t>
        <a:bodyPr/>
        <a:lstStyle/>
        <a:p>
          <a:endParaRPr lang="en-AU"/>
        </a:p>
      </dgm:t>
    </dgm:pt>
    <dgm:pt modelId="{11DC0AD9-4FF9-4569-85B7-4D90A2B36D06}" type="pres">
      <dgm:prSet presAssocID="{600FEA79-4847-4FFF-9ECA-65326494285B}" presName="composite" presStyleCnt="0"/>
      <dgm:spPr/>
      <dgm:t>
        <a:bodyPr/>
        <a:lstStyle/>
        <a:p>
          <a:endParaRPr lang="en-AU"/>
        </a:p>
      </dgm:t>
    </dgm:pt>
    <dgm:pt modelId="{A1D28174-C6E8-401B-BF9B-1681342BE2F0}" type="pres">
      <dgm:prSet presAssocID="{600FEA79-4847-4FFF-9ECA-65326494285B}" presName="parTx" presStyleLbl="alignNode1" presStyleIdx="0" presStyleCnt="5">
        <dgm:presLayoutVars>
          <dgm:chMax val="0"/>
          <dgm:chPref val="0"/>
          <dgm:bulletEnabled val="1"/>
        </dgm:presLayoutVars>
      </dgm:prSet>
      <dgm:spPr/>
      <dgm:t>
        <a:bodyPr/>
        <a:lstStyle/>
        <a:p>
          <a:endParaRPr lang="en-AU"/>
        </a:p>
      </dgm:t>
    </dgm:pt>
    <dgm:pt modelId="{AD53FDE1-F61C-4B14-9E21-7666ACF68868}" type="pres">
      <dgm:prSet presAssocID="{600FEA79-4847-4FFF-9ECA-65326494285B}" presName="desTx" presStyleLbl="alignAccFollowNode1" presStyleIdx="0" presStyleCnt="5">
        <dgm:presLayoutVars>
          <dgm:bulletEnabled val="1"/>
        </dgm:presLayoutVars>
      </dgm:prSet>
      <dgm:spPr/>
      <dgm:t>
        <a:bodyPr/>
        <a:lstStyle/>
        <a:p>
          <a:endParaRPr lang="en-AU"/>
        </a:p>
      </dgm:t>
    </dgm:pt>
    <dgm:pt modelId="{9E6DC1E2-4AAA-4040-AF75-DFD6DDAE1A0D}" type="pres">
      <dgm:prSet presAssocID="{40FA4BB0-2DC9-4A84-BC90-8E6788E74B44}" presName="space" presStyleCnt="0"/>
      <dgm:spPr/>
      <dgm:t>
        <a:bodyPr/>
        <a:lstStyle/>
        <a:p>
          <a:endParaRPr lang="en-AU"/>
        </a:p>
      </dgm:t>
    </dgm:pt>
    <dgm:pt modelId="{F6B52EBA-1178-49DF-91F4-7BC8FF605587}" type="pres">
      <dgm:prSet presAssocID="{242BB2B5-A21C-41AB-83EE-8F5DD8770F0A}" presName="composite" presStyleCnt="0"/>
      <dgm:spPr/>
      <dgm:t>
        <a:bodyPr/>
        <a:lstStyle/>
        <a:p>
          <a:endParaRPr lang="en-AU"/>
        </a:p>
      </dgm:t>
    </dgm:pt>
    <dgm:pt modelId="{98C9C9F9-9A0B-4316-AF54-9B0993AF883D}" type="pres">
      <dgm:prSet presAssocID="{242BB2B5-A21C-41AB-83EE-8F5DD8770F0A}" presName="parTx" presStyleLbl="alignNode1" presStyleIdx="1" presStyleCnt="5">
        <dgm:presLayoutVars>
          <dgm:chMax val="0"/>
          <dgm:chPref val="0"/>
          <dgm:bulletEnabled val="1"/>
        </dgm:presLayoutVars>
      </dgm:prSet>
      <dgm:spPr/>
      <dgm:t>
        <a:bodyPr/>
        <a:lstStyle/>
        <a:p>
          <a:endParaRPr lang="en-AU"/>
        </a:p>
      </dgm:t>
    </dgm:pt>
    <dgm:pt modelId="{F0B78448-40B0-464E-B376-6D565C763B0A}" type="pres">
      <dgm:prSet presAssocID="{242BB2B5-A21C-41AB-83EE-8F5DD8770F0A}" presName="desTx" presStyleLbl="alignAccFollowNode1" presStyleIdx="1" presStyleCnt="5">
        <dgm:presLayoutVars>
          <dgm:bulletEnabled val="1"/>
        </dgm:presLayoutVars>
      </dgm:prSet>
      <dgm:spPr/>
      <dgm:t>
        <a:bodyPr/>
        <a:lstStyle/>
        <a:p>
          <a:endParaRPr lang="en-AU"/>
        </a:p>
      </dgm:t>
    </dgm:pt>
    <dgm:pt modelId="{C824ABE3-DD06-428B-916E-1ECD9B42C95F}" type="pres">
      <dgm:prSet presAssocID="{2BF729CA-9DDA-49D3-82AF-E082627A368E}" presName="space" presStyleCnt="0"/>
      <dgm:spPr/>
      <dgm:t>
        <a:bodyPr/>
        <a:lstStyle/>
        <a:p>
          <a:endParaRPr lang="en-AU"/>
        </a:p>
      </dgm:t>
    </dgm:pt>
    <dgm:pt modelId="{F2E42832-4A6E-457B-8419-995FFF3E937E}" type="pres">
      <dgm:prSet presAssocID="{B9C4A861-8478-4142-A5B5-9A194CC99C65}" presName="composite" presStyleCnt="0"/>
      <dgm:spPr/>
      <dgm:t>
        <a:bodyPr/>
        <a:lstStyle/>
        <a:p>
          <a:endParaRPr lang="en-AU"/>
        </a:p>
      </dgm:t>
    </dgm:pt>
    <dgm:pt modelId="{65A0879E-EFFE-4B5F-91DD-D5221E9A638D}" type="pres">
      <dgm:prSet presAssocID="{B9C4A861-8478-4142-A5B5-9A194CC99C65}" presName="parTx" presStyleLbl="alignNode1" presStyleIdx="2" presStyleCnt="5">
        <dgm:presLayoutVars>
          <dgm:chMax val="0"/>
          <dgm:chPref val="0"/>
          <dgm:bulletEnabled val="1"/>
        </dgm:presLayoutVars>
      </dgm:prSet>
      <dgm:spPr/>
      <dgm:t>
        <a:bodyPr/>
        <a:lstStyle/>
        <a:p>
          <a:endParaRPr lang="en-AU"/>
        </a:p>
      </dgm:t>
    </dgm:pt>
    <dgm:pt modelId="{46DE7740-C4BB-470B-B303-6FB256221ADC}" type="pres">
      <dgm:prSet presAssocID="{B9C4A861-8478-4142-A5B5-9A194CC99C65}" presName="desTx" presStyleLbl="alignAccFollowNode1" presStyleIdx="2" presStyleCnt="5">
        <dgm:presLayoutVars>
          <dgm:bulletEnabled val="1"/>
        </dgm:presLayoutVars>
      </dgm:prSet>
      <dgm:spPr/>
      <dgm:t>
        <a:bodyPr/>
        <a:lstStyle/>
        <a:p>
          <a:endParaRPr lang="en-AU"/>
        </a:p>
      </dgm:t>
    </dgm:pt>
    <dgm:pt modelId="{8824FA36-D7E9-421E-B010-F8B670A78CA1}" type="pres">
      <dgm:prSet presAssocID="{4369FEC6-B3CA-4685-B9FF-BADCE80CF4F0}" presName="space" presStyleCnt="0"/>
      <dgm:spPr/>
      <dgm:t>
        <a:bodyPr/>
        <a:lstStyle/>
        <a:p>
          <a:endParaRPr lang="en-AU"/>
        </a:p>
      </dgm:t>
    </dgm:pt>
    <dgm:pt modelId="{1CC207DE-3D62-4185-9F9B-A4C9AC147C30}" type="pres">
      <dgm:prSet presAssocID="{19AFA2A3-B027-4465-BC2F-317EB82C9290}" presName="composite" presStyleCnt="0"/>
      <dgm:spPr/>
      <dgm:t>
        <a:bodyPr/>
        <a:lstStyle/>
        <a:p>
          <a:endParaRPr lang="en-AU"/>
        </a:p>
      </dgm:t>
    </dgm:pt>
    <dgm:pt modelId="{78C0EDFD-5719-44CD-A697-60B5E2EBB641}" type="pres">
      <dgm:prSet presAssocID="{19AFA2A3-B027-4465-BC2F-317EB82C9290}" presName="parTx" presStyleLbl="alignNode1" presStyleIdx="3" presStyleCnt="5">
        <dgm:presLayoutVars>
          <dgm:chMax val="0"/>
          <dgm:chPref val="0"/>
          <dgm:bulletEnabled val="1"/>
        </dgm:presLayoutVars>
      </dgm:prSet>
      <dgm:spPr/>
      <dgm:t>
        <a:bodyPr/>
        <a:lstStyle/>
        <a:p>
          <a:endParaRPr lang="en-AU"/>
        </a:p>
      </dgm:t>
    </dgm:pt>
    <dgm:pt modelId="{F418AAC5-6DCA-4158-9FD2-E83C8A97CC07}" type="pres">
      <dgm:prSet presAssocID="{19AFA2A3-B027-4465-BC2F-317EB82C9290}" presName="desTx" presStyleLbl="alignAccFollowNode1" presStyleIdx="3" presStyleCnt="5">
        <dgm:presLayoutVars>
          <dgm:bulletEnabled val="1"/>
        </dgm:presLayoutVars>
      </dgm:prSet>
      <dgm:spPr/>
      <dgm:t>
        <a:bodyPr/>
        <a:lstStyle/>
        <a:p>
          <a:endParaRPr lang="en-AU"/>
        </a:p>
      </dgm:t>
    </dgm:pt>
    <dgm:pt modelId="{8DBAB5A6-7EB7-4B3F-9C31-58AF219384BC}" type="pres">
      <dgm:prSet presAssocID="{2B2A1A5D-8E55-4C91-B035-21C93AABCE00}" presName="space" presStyleCnt="0"/>
      <dgm:spPr/>
      <dgm:t>
        <a:bodyPr/>
        <a:lstStyle/>
        <a:p>
          <a:endParaRPr lang="en-AU"/>
        </a:p>
      </dgm:t>
    </dgm:pt>
    <dgm:pt modelId="{522E71CE-69D5-431D-9152-5573D548FC88}" type="pres">
      <dgm:prSet presAssocID="{6466E3B0-A1B5-48C1-88CC-377C6D84CD06}" presName="composite" presStyleCnt="0"/>
      <dgm:spPr/>
      <dgm:t>
        <a:bodyPr/>
        <a:lstStyle/>
        <a:p>
          <a:endParaRPr lang="en-AU"/>
        </a:p>
      </dgm:t>
    </dgm:pt>
    <dgm:pt modelId="{E28ADA3B-6700-4287-AB0A-FD26639C8DEB}" type="pres">
      <dgm:prSet presAssocID="{6466E3B0-A1B5-48C1-88CC-377C6D84CD06}" presName="parTx" presStyleLbl="alignNode1" presStyleIdx="4" presStyleCnt="5">
        <dgm:presLayoutVars>
          <dgm:chMax val="0"/>
          <dgm:chPref val="0"/>
          <dgm:bulletEnabled val="1"/>
        </dgm:presLayoutVars>
      </dgm:prSet>
      <dgm:spPr/>
      <dgm:t>
        <a:bodyPr/>
        <a:lstStyle/>
        <a:p>
          <a:endParaRPr lang="en-AU"/>
        </a:p>
      </dgm:t>
    </dgm:pt>
    <dgm:pt modelId="{3935C67E-7867-42EC-BF71-BD455434285F}" type="pres">
      <dgm:prSet presAssocID="{6466E3B0-A1B5-48C1-88CC-377C6D84CD06}" presName="desTx" presStyleLbl="alignAccFollowNode1" presStyleIdx="4" presStyleCnt="5">
        <dgm:presLayoutVars>
          <dgm:bulletEnabled val="1"/>
        </dgm:presLayoutVars>
      </dgm:prSet>
      <dgm:spPr/>
      <dgm:t>
        <a:bodyPr/>
        <a:lstStyle/>
        <a:p>
          <a:endParaRPr lang="en-AU"/>
        </a:p>
      </dgm:t>
    </dgm:pt>
  </dgm:ptLst>
  <dgm:cxnLst>
    <dgm:cxn modelId="{604545D1-3DC1-4B1A-97BF-8AEC63F32978}" type="presOf" srcId="{7ED5D7F4-5DC2-4E0B-8A66-7B1A3C85A80C}" destId="{AD53FDE1-F61C-4B14-9E21-7666ACF68868}" srcOrd="0" destOrd="1" presId="urn:microsoft.com/office/officeart/2005/8/layout/hList1"/>
    <dgm:cxn modelId="{752B2F57-3A62-4617-8470-E1B4897F0A99}" srcId="{600FEA79-4847-4FFF-9ECA-65326494285B}" destId="{E0C63FB9-BFBF-46FB-B6B5-A276FA06E8F7}" srcOrd="2" destOrd="0" parTransId="{5BAB301E-541B-4C44-A878-2B7A73A49A61}" sibTransId="{7FA5E9BD-273E-4387-B137-25E1F3D18F09}"/>
    <dgm:cxn modelId="{878D5C52-7FE6-47C7-8F40-906A1945DD6E}" srcId="{242BB2B5-A21C-41AB-83EE-8F5DD8770F0A}" destId="{EF1A5EBD-4867-43E0-B8E1-F96887ADB425}" srcOrd="3" destOrd="0" parTransId="{3D84651F-A6BE-4A1C-AFC0-AB976AB1BD9F}" sibTransId="{A21F1784-29C9-46A4-A43D-528D09DB85B3}"/>
    <dgm:cxn modelId="{A32CC538-7204-41FD-A665-C13A03132412}" srcId="{242BB2B5-A21C-41AB-83EE-8F5DD8770F0A}" destId="{3CD689C4-82D6-497C-A6CC-D7394F90B0DB}" srcOrd="2" destOrd="0" parTransId="{3B11F547-DD9B-48A2-B7D1-15BD4B7B4B4C}" sibTransId="{505C685D-0835-4CB8-85F4-AAB35A5023C3}"/>
    <dgm:cxn modelId="{0755D275-732E-4A2B-B80B-B60D26435D6E}" type="presOf" srcId="{8FEB4B2F-5E10-4EE6-853B-43FB2833E9F3}" destId="{F418AAC5-6DCA-4158-9FD2-E83C8A97CC07}" srcOrd="0" destOrd="0" presId="urn:microsoft.com/office/officeart/2005/8/layout/hList1"/>
    <dgm:cxn modelId="{61A513AD-686A-449A-9D20-3C6F7B5E2021}" srcId="{B9C4A861-8478-4142-A5B5-9A194CC99C65}" destId="{4E0BA800-27E0-4254-8B45-BC410847286B}" srcOrd="0" destOrd="0" parTransId="{2E6253CC-278F-4A31-BEF5-7F9612AFA558}" sibTransId="{4549EDAF-CE8D-421E-89FF-517D0FB68472}"/>
    <dgm:cxn modelId="{BE4179D0-59AA-431E-A5CA-17F317A00AD9}" srcId="{600FEA79-4847-4FFF-9ECA-65326494285B}" destId="{580B2E1F-A775-44B0-8B44-B20E95DB230B}" srcOrd="3" destOrd="0" parTransId="{819EA319-5334-4A2F-9AD1-3BE467CA0CD5}" sibTransId="{6C643DF1-F41C-4F89-8A32-1B6F798B6987}"/>
    <dgm:cxn modelId="{A9061BFC-48F6-47FA-B11E-96E8D458C69D}" type="presOf" srcId="{8892BF5F-D30A-4C59-A42F-0B8E6E718970}" destId="{3935C67E-7867-42EC-BF71-BD455434285F}" srcOrd="0" destOrd="0" presId="urn:microsoft.com/office/officeart/2005/8/layout/hList1"/>
    <dgm:cxn modelId="{0E36ADC4-9123-4C16-BE90-92EE7B2D2C2D}" srcId="{55BD71C7-36E5-47D7-86F6-96BED17114E0}" destId="{600FEA79-4847-4FFF-9ECA-65326494285B}" srcOrd="0" destOrd="0" parTransId="{4503EAA1-4F62-45A1-B2AC-0DA4AA342406}" sibTransId="{40FA4BB0-2DC9-4A84-BC90-8E6788E74B44}"/>
    <dgm:cxn modelId="{A65FF0A3-5CE5-44CF-BE4D-3D65EB0D6B4D}" srcId="{55BD71C7-36E5-47D7-86F6-96BED17114E0}" destId="{6466E3B0-A1B5-48C1-88CC-377C6D84CD06}" srcOrd="4" destOrd="0" parTransId="{A8E8D8AC-7723-49A0-B002-73B9B55DA620}" sibTransId="{4B5DB216-5F48-459C-970D-756FB0D1D53D}"/>
    <dgm:cxn modelId="{7439D437-D84A-4D72-8568-E3214D49717D}" srcId="{242BB2B5-A21C-41AB-83EE-8F5DD8770F0A}" destId="{9DBA5ABD-EC76-4566-8E2C-12F0147BD372}" srcOrd="1" destOrd="0" parTransId="{03283052-1734-4A8A-8D16-BF984E6C4A98}" sibTransId="{484DB258-8931-47A0-B230-09D87EF11F7F}"/>
    <dgm:cxn modelId="{3AB04228-2479-459F-8125-EEE859F7B2E3}" srcId="{19AFA2A3-B027-4465-BC2F-317EB82C9290}" destId="{8FEB4B2F-5E10-4EE6-853B-43FB2833E9F3}" srcOrd="0" destOrd="0" parTransId="{207E0FFB-6AC0-4818-B7F1-1D8C3299EFC3}" sibTransId="{FE5B0B6B-C4D2-48EE-B800-861386A8BD33}"/>
    <dgm:cxn modelId="{3CEEEFFC-80E3-4209-8969-DBDC877F15FE}" srcId="{600FEA79-4847-4FFF-9ECA-65326494285B}" destId="{7ED5D7F4-5DC2-4E0B-8A66-7B1A3C85A80C}" srcOrd="1" destOrd="0" parTransId="{85ABB898-7B4B-4655-8F20-27257B4FC750}" sibTransId="{01AB06FC-8FCF-403D-80CC-7FE23715D827}"/>
    <dgm:cxn modelId="{B1C3FDA5-18F7-4548-87A9-8EAA9856934A}" srcId="{6466E3B0-A1B5-48C1-88CC-377C6D84CD06}" destId="{C8A36C30-FB85-4071-8913-47FB84322A83}" srcOrd="1" destOrd="0" parTransId="{170ED7CA-DDD5-42F8-A175-784E60792B58}" sibTransId="{99528727-F420-4D2B-BD1E-6D0048A779B6}"/>
    <dgm:cxn modelId="{04ECB7EE-ECCA-4537-8940-E9B632B5A943}" type="presOf" srcId="{6466E3B0-A1B5-48C1-88CC-377C6D84CD06}" destId="{E28ADA3B-6700-4287-AB0A-FD26639C8DEB}" srcOrd="0" destOrd="0" presId="urn:microsoft.com/office/officeart/2005/8/layout/hList1"/>
    <dgm:cxn modelId="{BB24DF94-A898-4378-BE4D-B368E9D7E25D}" srcId="{6466E3B0-A1B5-48C1-88CC-377C6D84CD06}" destId="{8892BF5F-D30A-4C59-A42F-0B8E6E718970}" srcOrd="0" destOrd="0" parTransId="{25F6B8D4-9CBF-455D-B627-D0E54236E70A}" sibTransId="{DB1CD2DD-0BE2-49E4-838E-F2871113892C}"/>
    <dgm:cxn modelId="{A16C3705-2BD8-45F2-BC75-8616DF6F6E58}" type="presOf" srcId="{600FEA79-4847-4FFF-9ECA-65326494285B}" destId="{A1D28174-C6E8-401B-BF9B-1681342BE2F0}" srcOrd="0" destOrd="0" presId="urn:microsoft.com/office/officeart/2005/8/layout/hList1"/>
    <dgm:cxn modelId="{DE90330B-A8E1-42A7-80CC-0A227A96CE29}" srcId="{55BD71C7-36E5-47D7-86F6-96BED17114E0}" destId="{B9C4A861-8478-4142-A5B5-9A194CC99C65}" srcOrd="2" destOrd="0" parTransId="{E173241C-CEF6-492B-8606-4ECD83EA8FF8}" sibTransId="{4369FEC6-B3CA-4685-B9FF-BADCE80CF4F0}"/>
    <dgm:cxn modelId="{659983E4-B65B-4BF1-BC12-F02125BABD8E}" srcId="{600FEA79-4847-4FFF-9ECA-65326494285B}" destId="{002E38C9-6E3C-4731-9635-A2B8CE9E4B5D}" srcOrd="0" destOrd="0" parTransId="{D6485410-4DD4-42D4-931C-E3B24238BB28}" sibTransId="{7F1B9643-CA8C-45DC-B02E-1128DB2CEE74}"/>
    <dgm:cxn modelId="{66E4EB5A-ADFC-4000-A561-2F3DF5E4F052}" type="presOf" srcId="{242BB2B5-A21C-41AB-83EE-8F5DD8770F0A}" destId="{98C9C9F9-9A0B-4316-AF54-9B0993AF883D}" srcOrd="0" destOrd="0" presId="urn:microsoft.com/office/officeart/2005/8/layout/hList1"/>
    <dgm:cxn modelId="{7403B54B-1247-436A-BA3B-347CA0EB2293}" type="presOf" srcId="{C8A36C30-FB85-4071-8913-47FB84322A83}" destId="{3935C67E-7867-42EC-BF71-BD455434285F}" srcOrd="0" destOrd="1" presId="urn:microsoft.com/office/officeart/2005/8/layout/hList1"/>
    <dgm:cxn modelId="{613EEC39-E44E-4671-ADE0-FDCF83FB9F99}" type="presOf" srcId="{4E0BA800-27E0-4254-8B45-BC410847286B}" destId="{46DE7740-C4BB-470B-B303-6FB256221ADC}" srcOrd="0" destOrd="0" presId="urn:microsoft.com/office/officeart/2005/8/layout/hList1"/>
    <dgm:cxn modelId="{AAD36384-AEE3-41FE-80A8-7E63292CB4B7}" type="presOf" srcId="{19AFA2A3-B027-4465-BC2F-317EB82C9290}" destId="{78C0EDFD-5719-44CD-A697-60B5E2EBB641}" srcOrd="0" destOrd="0" presId="urn:microsoft.com/office/officeart/2005/8/layout/hList1"/>
    <dgm:cxn modelId="{3A3A095F-1B0B-4303-97AA-212A59CC9303}" type="presOf" srcId="{002E38C9-6E3C-4731-9635-A2B8CE9E4B5D}" destId="{AD53FDE1-F61C-4B14-9E21-7666ACF68868}" srcOrd="0" destOrd="0" presId="urn:microsoft.com/office/officeart/2005/8/layout/hList1"/>
    <dgm:cxn modelId="{641A25F4-EA04-4C12-803C-E57444DD5B22}" type="presOf" srcId="{580B2E1F-A775-44B0-8B44-B20E95DB230B}" destId="{AD53FDE1-F61C-4B14-9E21-7666ACF68868}" srcOrd="0" destOrd="3" presId="urn:microsoft.com/office/officeart/2005/8/layout/hList1"/>
    <dgm:cxn modelId="{E7FBA32D-6A3D-42FF-94C0-20F9DC99F5D9}" type="presOf" srcId="{3CD689C4-82D6-497C-A6CC-D7394F90B0DB}" destId="{F0B78448-40B0-464E-B376-6D565C763B0A}" srcOrd="0" destOrd="2" presId="urn:microsoft.com/office/officeart/2005/8/layout/hList1"/>
    <dgm:cxn modelId="{42B15803-F614-4A68-987D-BB221FDBD10D}" type="presOf" srcId="{4F40CCF8-7A6D-437C-A337-B9CDFDA78343}" destId="{F0B78448-40B0-464E-B376-6D565C763B0A}" srcOrd="0" destOrd="0" presId="urn:microsoft.com/office/officeart/2005/8/layout/hList1"/>
    <dgm:cxn modelId="{725E9904-A78E-4636-AD0B-CFA2282A80BF}" type="presOf" srcId="{9DBA5ABD-EC76-4566-8E2C-12F0147BD372}" destId="{F0B78448-40B0-464E-B376-6D565C763B0A}" srcOrd="0" destOrd="1" presId="urn:microsoft.com/office/officeart/2005/8/layout/hList1"/>
    <dgm:cxn modelId="{EEAB4AAB-D980-4B34-88C9-F3D45C2E62A0}" type="presOf" srcId="{B9C4A861-8478-4142-A5B5-9A194CC99C65}" destId="{65A0879E-EFFE-4B5F-91DD-D5221E9A638D}" srcOrd="0" destOrd="0" presId="urn:microsoft.com/office/officeart/2005/8/layout/hList1"/>
    <dgm:cxn modelId="{6CCD8C56-7BE0-426B-94CD-27ABF7319D50}" srcId="{242BB2B5-A21C-41AB-83EE-8F5DD8770F0A}" destId="{4F40CCF8-7A6D-437C-A337-B9CDFDA78343}" srcOrd="0" destOrd="0" parTransId="{1F4C9E08-8321-4DB3-BB10-E7EC4B698B92}" sibTransId="{4CA46B5B-D740-4BCE-A412-770905896299}"/>
    <dgm:cxn modelId="{6670D394-C26C-4F88-B4FC-CFEEBC225697}" srcId="{55BD71C7-36E5-47D7-86F6-96BED17114E0}" destId="{19AFA2A3-B027-4465-BC2F-317EB82C9290}" srcOrd="3" destOrd="0" parTransId="{E272481E-BA85-4778-AB76-539553AF0C5B}" sibTransId="{2B2A1A5D-8E55-4C91-B035-21C93AABCE00}"/>
    <dgm:cxn modelId="{A2AC21A6-3E62-4E5C-9A91-2A45581AC1DE}" type="presOf" srcId="{E0C63FB9-BFBF-46FB-B6B5-A276FA06E8F7}" destId="{AD53FDE1-F61C-4B14-9E21-7666ACF68868}" srcOrd="0" destOrd="2" presId="urn:microsoft.com/office/officeart/2005/8/layout/hList1"/>
    <dgm:cxn modelId="{1FCB26D7-7452-4E20-8AE3-A500E65E8F6B}" type="presOf" srcId="{55BD71C7-36E5-47D7-86F6-96BED17114E0}" destId="{CB4C5E38-DFA9-40B4-B1A0-C4FF346A64D5}" srcOrd="0" destOrd="0" presId="urn:microsoft.com/office/officeart/2005/8/layout/hList1"/>
    <dgm:cxn modelId="{463E2CF9-8EF1-4F6D-904C-5DD40FD1D2DC}" srcId="{55BD71C7-36E5-47D7-86F6-96BED17114E0}" destId="{242BB2B5-A21C-41AB-83EE-8F5DD8770F0A}" srcOrd="1" destOrd="0" parTransId="{689649EE-7FAC-48EA-BBF3-1436B25DC69A}" sibTransId="{2BF729CA-9DDA-49D3-82AF-E082627A368E}"/>
    <dgm:cxn modelId="{4A055CFF-E217-4F79-9C7D-546A9B2E08E3}" type="presOf" srcId="{EF1A5EBD-4867-43E0-B8E1-F96887ADB425}" destId="{F0B78448-40B0-464E-B376-6D565C763B0A}" srcOrd="0" destOrd="3" presId="urn:microsoft.com/office/officeart/2005/8/layout/hList1"/>
    <dgm:cxn modelId="{F3942B55-1539-4E27-8620-14DE9A0A2A31}" type="presParOf" srcId="{CB4C5E38-DFA9-40B4-B1A0-C4FF346A64D5}" destId="{11DC0AD9-4FF9-4569-85B7-4D90A2B36D06}" srcOrd="0" destOrd="0" presId="urn:microsoft.com/office/officeart/2005/8/layout/hList1"/>
    <dgm:cxn modelId="{56F9FFC4-BE02-43CA-8A64-776F1147BFD4}" type="presParOf" srcId="{11DC0AD9-4FF9-4569-85B7-4D90A2B36D06}" destId="{A1D28174-C6E8-401B-BF9B-1681342BE2F0}" srcOrd="0" destOrd="0" presId="urn:microsoft.com/office/officeart/2005/8/layout/hList1"/>
    <dgm:cxn modelId="{06527FE7-01DE-4EBA-ADF1-3743965BB1A4}" type="presParOf" srcId="{11DC0AD9-4FF9-4569-85B7-4D90A2B36D06}" destId="{AD53FDE1-F61C-4B14-9E21-7666ACF68868}" srcOrd="1" destOrd="0" presId="urn:microsoft.com/office/officeart/2005/8/layout/hList1"/>
    <dgm:cxn modelId="{B6E64E62-D4A2-4CC1-9BDC-2FD8C2900921}" type="presParOf" srcId="{CB4C5E38-DFA9-40B4-B1A0-C4FF346A64D5}" destId="{9E6DC1E2-4AAA-4040-AF75-DFD6DDAE1A0D}" srcOrd="1" destOrd="0" presId="urn:microsoft.com/office/officeart/2005/8/layout/hList1"/>
    <dgm:cxn modelId="{54C80DEB-F0D9-427F-9D91-EA0B653CD0A5}" type="presParOf" srcId="{CB4C5E38-DFA9-40B4-B1A0-C4FF346A64D5}" destId="{F6B52EBA-1178-49DF-91F4-7BC8FF605587}" srcOrd="2" destOrd="0" presId="urn:microsoft.com/office/officeart/2005/8/layout/hList1"/>
    <dgm:cxn modelId="{669F3E1D-7673-4A15-83E9-4EA0B261291E}" type="presParOf" srcId="{F6B52EBA-1178-49DF-91F4-7BC8FF605587}" destId="{98C9C9F9-9A0B-4316-AF54-9B0993AF883D}" srcOrd="0" destOrd="0" presId="urn:microsoft.com/office/officeart/2005/8/layout/hList1"/>
    <dgm:cxn modelId="{3871112B-950A-41B7-8E43-D74EEC2B455E}" type="presParOf" srcId="{F6B52EBA-1178-49DF-91F4-7BC8FF605587}" destId="{F0B78448-40B0-464E-B376-6D565C763B0A}" srcOrd="1" destOrd="0" presId="urn:microsoft.com/office/officeart/2005/8/layout/hList1"/>
    <dgm:cxn modelId="{44A0C9E4-529F-4D9F-A05E-5436D4D3D2FD}" type="presParOf" srcId="{CB4C5E38-DFA9-40B4-B1A0-C4FF346A64D5}" destId="{C824ABE3-DD06-428B-916E-1ECD9B42C95F}" srcOrd="3" destOrd="0" presId="urn:microsoft.com/office/officeart/2005/8/layout/hList1"/>
    <dgm:cxn modelId="{9D2B7C94-24FF-407D-BC4F-C0CFFE2B1460}" type="presParOf" srcId="{CB4C5E38-DFA9-40B4-B1A0-C4FF346A64D5}" destId="{F2E42832-4A6E-457B-8419-995FFF3E937E}" srcOrd="4" destOrd="0" presId="urn:microsoft.com/office/officeart/2005/8/layout/hList1"/>
    <dgm:cxn modelId="{E7711ADA-F684-4B8D-B814-358BAED179C5}" type="presParOf" srcId="{F2E42832-4A6E-457B-8419-995FFF3E937E}" destId="{65A0879E-EFFE-4B5F-91DD-D5221E9A638D}" srcOrd="0" destOrd="0" presId="urn:microsoft.com/office/officeart/2005/8/layout/hList1"/>
    <dgm:cxn modelId="{926D2AE1-162E-4F8A-A504-5396A4DD2F9C}" type="presParOf" srcId="{F2E42832-4A6E-457B-8419-995FFF3E937E}" destId="{46DE7740-C4BB-470B-B303-6FB256221ADC}" srcOrd="1" destOrd="0" presId="urn:microsoft.com/office/officeart/2005/8/layout/hList1"/>
    <dgm:cxn modelId="{9D1E836C-4653-48AB-923A-2195A81030EA}" type="presParOf" srcId="{CB4C5E38-DFA9-40B4-B1A0-C4FF346A64D5}" destId="{8824FA36-D7E9-421E-B010-F8B670A78CA1}" srcOrd="5" destOrd="0" presId="urn:microsoft.com/office/officeart/2005/8/layout/hList1"/>
    <dgm:cxn modelId="{8AE1A7D8-155C-47B0-983B-DD4099501105}" type="presParOf" srcId="{CB4C5E38-DFA9-40B4-B1A0-C4FF346A64D5}" destId="{1CC207DE-3D62-4185-9F9B-A4C9AC147C30}" srcOrd="6" destOrd="0" presId="urn:microsoft.com/office/officeart/2005/8/layout/hList1"/>
    <dgm:cxn modelId="{5BC9551C-64B5-4C48-A737-E055B02D1593}" type="presParOf" srcId="{1CC207DE-3D62-4185-9F9B-A4C9AC147C30}" destId="{78C0EDFD-5719-44CD-A697-60B5E2EBB641}" srcOrd="0" destOrd="0" presId="urn:microsoft.com/office/officeart/2005/8/layout/hList1"/>
    <dgm:cxn modelId="{01FC00B7-F7E1-4738-BFB1-C73424FDCE75}" type="presParOf" srcId="{1CC207DE-3D62-4185-9F9B-A4C9AC147C30}" destId="{F418AAC5-6DCA-4158-9FD2-E83C8A97CC07}" srcOrd="1" destOrd="0" presId="urn:microsoft.com/office/officeart/2005/8/layout/hList1"/>
    <dgm:cxn modelId="{5BEA0553-8B6B-4CAA-93B3-29941CB43D65}" type="presParOf" srcId="{CB4C5E38-DFA9-40B4-B1A0-C4FF346A64D5}" destId="{8DBAB5A6-7EB7-4B3F-9C31-58AF219384BC}" srcOrd="7" destOrd="0" presId="urn:microsoft.com/office/officeart/2005/8/layout/hList1"/>
    <dgm:cxn modelId="{486B2893-92F5-4EC5-9BE9-67917E218A19}" type="presParOf" srcId="{CB4C5E38-DFA9-40B4-B1A0-C4FF346A64D5}" destId="{522E71CE-69D5-431D-9152-5573D548FC88}" srcOrd="8" destOrd="0" presId="urn:microsoft.com/office/officeart/2005/8/layout/hList1"/>
    <dgm:cxn modelId="{33DDC293-C238-4B97-8A28-064D9DEB1977}" type="presParOf" srcId="{522E71CE-69D5-431D-9152-5573D548FC88}" destId="{E28ADA3B-6700-4287-AB0A-FD26639C8DEB}" srcOrd="0" destOrd="0" presId="urn:microsoft.com/office/officeart/2005/8/layout/hList1"/>
    <dgm:cxn modelId="{94A6408E-4804-479C-A864-3585586E9AD8}" type="presParOf" srcId="{522E71CE-69D5-431D-9152-5573D548FC88}" destId="{3935C67E-7867-42EC-BF71-BD455434285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776157-A0F2-4127-8714-F93B9BA03CFB}">
      <dsp:nvSpPr>
        <dsp:cNvPr id="0" name=""/>
        <dsp:cNvSpPr/>
      </dsp:nvSpPr>
      <dsp:spPr>
        <a:xfrm>
          <a:off x="5812702" y="2386026"/>
          <a:ext cx="1833514" cy="1833514"/>
        </a:xfrm>
        <a:prstGeom prst="ellipse">
          <a:avLst/>
        </a:prstGeom>
        <a:gradFill rotWithShape="1">
          <a:gsLst>
            <a:gs pos="0">
              <a:schemeClr val="accent5">
                <a:shade val="58000"/>
                <a:satMod val="150000"/>
              </a:schemeClr>
            </a:gs>
            <a:gs pos="72000">
              <a:schemeClr val="accent5">
                <a:tint val="90000"/>
                <a:satMod val="135000"/>
              </a:schemeClr>
            </a:gs>
            <a:gs pos="100000">
              <a:schemeClr val="accent5">
                <a:tint val="80000"/>
                <a:satMod val="155000"/>
              </a:schemeClr>
            </a:gs>
          </a:gsLst>
          <a:lin ang="16200000" scaled="0"/>
        </a:gradFill>
        <a:ln w="9525" cap="flat" cmpd="sng" algn="ctr">
          <a:solidFill>
            <a:schemeClr val="accent5">
              <a:shade val="80000"/>
            </a:schemeClr>
          </a:solidFill>
          <a:prstDash val="solid"/>
        </a:ln>
        <a:effectLst>
          <a:outerShdw blurRad="50800" dist="38100" dir="5400000" rotWithShape="0">
            <a:srgbClr val="000000">
              <a:alpha val="43137"/>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sz="3000" kern="1200" dirty="0" smtClean="0">
              <a:solidFill>
                <a:schemeClr val="tx1"/>
              </a:solidFill>
            </a:rPr>
            <a:t>Data Mining</a:t>
          </a:r>
          <a:endParaRPr lang="en-US" sz="3000" kern="1200" dirty="0">
            <a:solidFill>
              <a:schemeClr val="tx1"/>
            </a:solidFill>
          </a:endParaRPr>
        </a:p>
      </dsp:txBody>
      <dsp:txXfrm>
        <a:off x="6081214" y="2654538"/>
        <a:ext cx="1296490" cy="1296490"/>
      </dsp:txXfrm>
    </dsp:sp>
    <dsp:sp modelId="{5DC67A4C-2484-4F10-A3F4-AB81E7D8E123}">
      <dsp:nvSpPr>
        <dsp:cNvPr id="0" name=""/>
        <dsp:cNvSpPr/>
      </dsp:nvSpPr>
      <dsp:spPr>
        <a:xfrm rot="16200000">
          <a:off x="6535152" y="1718708"/>
          <a:ext cx="388615" cy="623395"/>
        </a:xfrm>
        <a:prstGeom prst="rightArrow">
          <a:avLst>
            <a:gd name="adj1" fmla="val 60000"/>
            <a:gd name="adj2" fmla="val 50000"/>
          </a:avLst>
        </a:prstGeom>
        <a:gradFill rotWithShape="0">
          <a:gsLst>
            <a:gs pos="0">
              <a:schemeClr val="accent2">
                <a:tint val="60000"/>
                <a:hueOff val="0"/>
                <a:satOff val="0"/>
                <a:lumOff val="0"/>
                <a:alphaOff val="0"/>
                <a:shade val="58000"/>
                <a:satMod val="150000"/>
              </a:schemeClr>
            </a:gs>
            <a:gs pos="72000">
              <a:schemeClr val="accent2">
                <a:tint val="60000"/>
                <a:hueOff val="0"/>
                <a:satOff val="0"/>
                <a:lumOff val="0"/>
                <a:alphaOff val="0"/>
                <a:tint val="90000"/>
                <a:satMod val="135000"/>
              </a:schemeClr>
            </a:gs>
            <a:gs pos="100000">
              <a:schemeClr val="accent2">
                <a:tint val="60000"/>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solidFill>
              <a:schemeClr val="accent1"/>
            </a:solidFill>
          </a:endParaRPr>
        </a:p>
      </dsp:txBody>
      <dsp:txXfrm>
        <a:off x="6593444" y="1901679"/>
        <a:ext cx="272031" cy="374037"/>
      </dsp:txXfrm>
    </dsp:sp>
    <dsp:sp modelId="{7FDC0DF2-81C9-4853-9070-22D26F4EA35D}">
      <dsp:nvSpPr>
        <dsp:cNvPr id="0" name=""/>
        <dsp:cNvSpPr/>
      </dsp:nvSpPr>
      <dsp:spPr>
        <a:xfrm>
          <a:off x="5904378" y="2626"/>
          <a:ext cx="1650163" cy="1650163"/>
        </a:xfrm>
        <a:prstGeom prst="ellipse">
          <a:avLst/>
        </a:prstGeom>
        <a:gradFill rotWithShape="0">
          <a:gsLst>
            <a:gs pos="0">
              <a:schemeClr val="accent2">
                <a:hueOff val="0"/>
                <a:satOff val="0"/>
                <a:lumOff val="0"/>
                <a:alphaOff val="0"/>
                <a:shade val="58000"/>
                <a:satMod val="150000"/>
              </a:schemeClr>
            </a:gs>
            <a:gs pos="72000">
              <a:schemeClr val="accent2">
                <a:hueOff val="0"/>
                <a:satOff val="0"/>
                <a:lumOff val="0"/>
                <a:alphaOff val="0"/>
                <a:tint val="90000"/>
                <a:satMod val="135000"/>
              </a:schemeClr>
            </a:gs>
            <a:gs pos="100000">
              <a:schemeClr val="accent2">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Seek Profitable Customers</a:t>
          </a:r>
          <a:endParaRPr lang="en-US" sz="1600" b="1" kern="1200" dirty="0">
            <a:solidFill>
              <a:schemeClr val="tx1"/>
            </a:solidFill>
          </a:endParaRPr>
        </a:p>
      </dsp:txBody>
      <dsp:txXfrm>
        <a:off x="6146039" y="244287"/>
        <a:ext cx="1166841" cy="1166841"/>
      </dsp:txXfrm>
    </dsp:sp>
    <dsp:sp modelId="{B45B1741-8346-4737-A611-AC1929F2E33B}">
      <dsp:nvSpPr>
        <dsp:cNvPr id="0" name=""/>
        <dsp:cNvSpPr/>
      </dsp:nvSpPr>
      <dsp:spPr>
        <a:xfrm rot="19285714">
          <a:off x="7529936" y="2197772"/>
          <a:ext cx="388615" cy="623395"/>
        </a:xfrm>
        <a:prstGeom prst="rightArrow">
          <a:avLst>
            <a:gd name="adj1" fmla="val 60000"/>
            <a:gd name="adj2" fmla="val 50000"/>
          </a:avLst>
        </a:prstGeom>
        <a:gradFill rotWithShape="0">
          <a:gsLst>
            <a:gs pos="0">
              <a:schemeClr val="accent2">
                <a:tint val="60000"/>
                <a:hueOff val="0"/>
                <a:satOff val="0"/>
                <a:lumOff val="0"/>
                <a:alphaOff val="0"/>
                <a:shade val="58000"/>
                <a:satMod val="150000"/>
              </a:schemeClr>
            </a:gs>
            <a:gs pos="72000">
              <a:schemeClr val="accent2">
                <a:tint val="60000"/>
                <a:hueOff val="0"/>
                <a:satOff val="0"/>
                <a:lumOff val="0"/>
                <a:alphaOff val="0"/>
                <a:tint val="90000"/>
                <a:satMod val="135000"/>
              </a:schemeClr>
            </a:gs>
            <a:gs pos="100000">
              <a:schemeClr val="accent2">
                <a:tint val="60000"/>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solidFill>
              <a:schemeClr val="accent1"/>
            </a:solidFill>
          </a:endParaRPr>
        </a:p>
      </dsp:txBody>
      <dsp:txXfrm>
        <a:off x="7542653" y="2358795"/>
        <a:ext cx="272031" cy="374037"/>
      </dsp:txXfrm>
    </dsp:sp>
    <dsp:sp modelId="{83720531-8DAD-4E31-B78C-8EB2A7E8A2F6}">
      <dsp:nvSpPr>
        <dsp:cNvPr id="0" name=""/>
        <dsp:cNvSpPr/>
      </dsp:nvSpPr>
      <dsp:spPr>
        <a:xfrm>
          <a:off x="7839470" y="934517"/>
          <a:ext cx="1650163" cy="1650163"/>
        </a:xfrm>
        <a:prstGeom prst="ellipse">
          <a:avLst/>
        </a:prstGeom>
        <a:gradFill rotWithShape="0">
          <a:gsLst>
            <a:gs pos="0">
              <a:schemeClr val="accent2">
                <a:hueOff val="0"/>
                <a:satOff val="0"/>
                <a:lumOff val="0"/>
                <a:alphaOff val="0"/>
                <a:shade val="58000"/>
                <a:satMod val="150000"/>
              </a:schemeClr>
            </a:gs>
            <a:gs pos="72000">
              <a:schemeClr val="accent2">
                <a:hueOff val="0"/>
                <a:satOff val="0"/>
                <a:lumOff val="0"/>
                <a:alphaOff val="0"/>
                <a:tint val="90000"/>
                <a:satMod val="135000"/>
              </a:schemeClr>
            </a:gs>
            <a:gs pos="100000">
              <a:schemeClr val="accent2">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Understand Customer Needs</a:t>
          </a:r>
          <a:endParaRPr lang="en-US" sz="1600" b="1" kern="1200" dirty="0">
            <a:solidFill>
              <a:schemeClr val="tx1"/>
            </a:solidFill>
          </a:endParaRPr>
        </a:p>
      </dsp:txBody>
      <dsp:txXfrm>
        <a:off x="8081131" y="1176178"/>
        <a:ext cx="1166841" cy="1166841"/>
      </dsp:txXfrm>
    </dsp:sp>
    <dsp:sp modelId="{B7F8F278-1EEC-4C44-9265-451BF1A9A381}">
      <dsp:nvSpPr>
        <dsp:cNvPr id="0" name=""/>
        <dsp:cNvSpPr/>
      </dsp:nvSpPr>
      <dsp:spPr>
        <a:xfrm rot="771429">
          <a:off x="7775628" y="3274216"/>
          <a:ext cx="388615" cy="623395"/>
        </a:xfrm>
        <a:prstGeom prst="rightArrow">
          <a:avLst>
            <a:gd name="adj1" fmla="val 60000"/>
            <a:gd name="adj2" fmla="val 50000"/>
          </a:avLst>
        </a:prstGeom>
        <a:gradFill rotWithShape="0">
          <a:gsLst>
            <a:gs pos="0">
              <a:schemeClr val="accent2">
                <a:tint val="60000"/>
                <a:hueOff val="0"/>
                <a:satOff val="0"/>
                <a:lumOff val="0"/>
                <a:alphaOff val="0"/>
                <a:shade val="58000"/>
                <a:satMod val="150000"/>
              </a:schemeClr>
            </a:gs>
            <a:gs pos="72000">
              <a:schemeClr val="accent2">
                <a:tint val="60000"/>
                <a:hueOff val="0"/>
                <a:satOff val="0"/>
                <a:lumOff val="0"/>
                <a:alphaOff val="0"/>
                <a:tint val="90000"/>
                <a:satMod val="135000"/>
              </a:schemeClr>
            </a:gs>
            <a:gs pos="100000">
              <a:schemeClr val="accent2">
                <a:tint val="60000"/>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solidFill>
              <a:schemeClr val="accent1"/>
            </a:solidFill>
          </a:endParaRPr>
        </a:p>
      </dsp:txBody>
      <dsp:txXfrm>
        <a:off x="7777090" y="3385924"/>
        <a:ext cx="272031" cy="374037"/>
      </dsp:txXfrm>
    </dsp:sp>
    <dsp:sp modelId="{B4E7ADD4-FFF3-47C9-99ED-50C5F56A4C45}">
      <dsp:nvSpPr>
        <dsp:cNvPr id="0" name=""/>
        <dsp:cNvSpPr/>
      </dsp:nvSpPr>
      <dsp:spPr>
        <a:xfrm>
          <a:off x="8317398" y="3028458"/>
          <a:ext cx="1650163" cy="1650163"/>
        </a:xfrm>
        <a:prstGeom prst="ellipse">
          <a:avLst/>
        </a:prstGeom>
        <a:gradFill rotWithShape="0">
          <a:gsLst>
            <a:gs pos="0">
              <a:schemeClr val="accent2">
                <a:hueOff val="0"/>
                <a:satOff val="0"/>
                <a:lumOff val="0"/>
                <a:alphaOff val="0"/>
                <a:shade val="58000"/>
                <a:satMod val="150000"/>
              </a:schemeClr>
            </a:gs>
            <a:gs pos="72000">
              <a:schemeClr val="accent2">
                <a:hueOff val="0"/>
                <a:satOff val="0"/>
                <a:lumOff val="0"/>
                <a:alphaOff val="0"/>
                <a:tint val="90000"/>
                <a:satMod val="135000"/>
              </a:schemeClr>
            </a:gs>
            <a:gs pos="100000">
              <a:schemeClr val="accent2">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Anticipate Customer Churn</a:t>
          </a:r>
          <a:endParaRPr lang="en-US" sz="1600" b="1" kern="1200" dirty="0">
            <a:solidFill>
              <a:schemeClr val="tx1"/>
            </a:solidFill>
          </a:endParaRPr>
        </a:p>
      </dsp:txBody>
      <dsp:txXfrm>
        <a:off x="8559059" y="3270119"/>
        <a:ext cx="1166841" cy="1166841"/>
      </dsp:txXfrm>
    </dsp:sp>
    <dsp:sp modelId="{E89203AD-BECF-4F9A-AE4A-328F8EDCA3EE}">
      <dsp:nvSpPr>
        <dsp:cNvPr id="0" name=""/>
        <dsp:cNvSpPr/>
      </dsp:nvSpPr>
      <dsp:spPr>
        <a:xfrm rot="3857143">
          <a:off x="7087216" y="4137458"/>
          <a:ext cx="388615" cy="623395"/>
        </a:xfrm>
        <a:prstGeom prst="rightArrow">
          <a:avLst>
            <a:gd name="adj1" fmla="val 60000"/>
            <a:gd name="adj2" fmla="val 50000"/>
          </a:avLst>
        </a:prstGeom>
        <a:gradFill rotWithShape="0">
          <a:gsLst>
            <a:gs pos="0">
              <a:schemeClr val="accent2">
                <a:tint val="60000"/>
                <a:hueOff val="0"/>
                <a:satOff val="0"/>
                <a:lumOff val="0"/>
                <a:alphaOff val="0"/>
                <a:shade val="58000"/>
                <a:satMod val="150000"/>
              </a:schemeClr>
            </a:gs>
            <a:gs pos="72000">
              <a:schemeClr val="accent2">
                <a:tint val="60000"/>
                <a:hueOff val="0"/>
                <a:satOff val="0"/>
                <a:lumOff val="0"/>
                <a:alphaOff val="0"/>
                <a:tint val="90000"/>
                <a:satMod val="135000"/>
              </a:schemeClr>
            </a:gs>
            <a:gs pos="100000">
              <a:schemeClr val="accent2">
                <a:tint val="60000"/>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solidFill>
              <a:schemeClr val="accent1"/>
            </a:solidFill>
          </a:endParaRPr>
        </a:p>
      </dsp:txBody>
      <dsp:txXfrm>
        <a:off x="7120216" y="4209618"/>
        <a:ext cx="272031" cy="374037"/>
      </dsp:txXfrm>
    </dsp:sp>
    <dsp:sp modelId="{85AA4302-5461-4FF1-BA3C-4D950DEEBC5E}">
      <dsp:nvSpPr>
        <dsp:cNvPr id="0" name=""/>
        <dsp:cNvSpPr/>
      </dsp:nvSpPr>
      <dsp:spPr>
        <a:xfrm>
          <a:off x="6978273" y="4707668"/>
          <a:ext cx="1650163" cy="1650163"/>
        </a:xfrm>
        <a:prstGeom prst="ellipse">
          <a:avLst/>
        </a:prstGeom>
        <a:gradFill rotWithShape="0">
          <a:gsLst>
            <a:gs pos="0">
              <a:schemeClr val="accent2">
                <a:hueOff val="0"/>
                <a:satOff val="0"/>
                <a:lumOff val="0"/>
                <a:alphaOff val="0"/>
                <a:shade val="58000"/>
                <a:satMod val="150000"/>
              </a:schemeClr>
            </a:gs>
            <a:gs pos="72000">
              <a:schemeClr val="accent2">
                <a:hueOff val="0"/>
                <a:satOff val="0"/>
                <a:lumOff val="0"/>
                <a:alphaOff val="0"/>
                <a:tint val="90000"/>
                <a:satMod val="135000"/>
              </a:schemeClr>
            </a:gs>
            <a:gs pos="100000">
              <a:schemeClr val="accent2">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Predict Sales and Inventory</a:t>
          </a:r>
          <a:endParaRPr lang="en-US" sz="1600" b="1" kern="1200" dirty="0">
            <a:solidFill>
              <a:schemeClr val="tx1"/>
            </a:solidFill>
          </a:endParaRPr>
        </a:p>
      </dsp:txBody>
      <dsp:txXfrm>
        <a:off x="7219934" y="4949329"/>
        <a:ext cx="1166841" cy="1166841"/>
      </dsp:txXfrm>
    </dsp:sp>
    <dsp:sp modelId="{02CBFBEA-E9B9-4A39-9CFA-300027711820}">
      <dsp:nvSpPr>
        <dsp:cNvPr id="0" name=""/>
        <dsp:cNvSpPr/>
      </dsp:nvSpPr>
      <dsp:spPr>
        <a:xfrm rot="6942857">
          <a:off x="5983088" y="4137458"/>
          <a:ext cx="388615" cy="623395"/>
        </a:xfrm>
        <a:prstGeom prst="rightArrow">
          <a:avLst>
            <a:gd name="adj1" fmla="val 60000"/>
            <a:gd name="adj2" fmla="val 50000"/>
          </a:avLst>
        </a:prstGeom>
        <a:gradFill rotWithShape="0">
          <a:gsLst>
            <a:gs pos="0">
              <a:schemeClr val="accent2">
                <a:tint val="60000"/>
                <a:hueOff val="0"/>
                <a:satOff val="0"/>
                <a:lumOff val="0"/>
                <a:alphaOff val="0"/>
                <a:shade val="58000"/>
                <a:satMod val="150000"/>
              </a:schemeClr>
            </a:gs>
            <a:gs pos="72000">
              <a:schemeClr val="accent2">
                <a:tint val="60000"/>
                <a:hueOff val="0"/>
                <a:satOff val="0"/>
                <a:lumOff val="0"/>
                <a:alphaOff val="0"/>
                <a:tint val="90000"/>
                <a:satMod val="135000"/>
              </a:schemeClr>
            </a:gs>
            <a:gs pos="100000">
              <a:schemeClr val="accent2">
                <a:tint val="60000"/>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solidFill>
              <a:schemeClr val="accent1"/>
            </a:solidFill>
          </a:endParaRPr>
        </a:p>
      </dsp:txBody>
      <dsp:txXfrm rot="10800000">
        <a:off x="6066672" y="4209618"/>
        <a:ext cx="272031" cy="374037"/>
      </dsp:txXfrm>
    </dsp:sp>
    <dsp:sp modelId="{BC752919-C76B-44D2-BE60-45419D6F613A}">
      <dsp:nvSpPr>
        <dsp:cNvPr id="0" name=""/>
        <dsp:cNvSpPr/>
      </dsp:nvSpPr>
      <dsp:spPr>
        <a:xfrm>
          <a:off x="4830483" y="4707668"/>
          <a:ext cx="1650163" cy="1650163"/>
        </a:xfrm>
        <a:prstGeom prst="ellipse">
          <a:avLst/>
        </a:prstGeom>
        <a:gradFill rotWithShape="0">
          <a:gsLst>
            <a:gs pos="0">
              <a:schemeClr val="accent2">
                <a:hueOff val="0"/>
                <a:satOff val="0"/>
                <a:lumOff val="0"/>
                <a:alphaOff val="0"/>
                <a:shade val="58000"/>
                <a:satMod val="150000"/>
              </a:schemeClr>
            </a:gs>
            <a:gs pos="72000">
              <a:schemeClr val="accent2">
                <a:hueOff val="0"/>
                <a:satOff val="0"/>
                <a:lumOff val="0"/>
                <a:alphaOff val="0"/>
                <a:tint val="90000"/>
                <a:satMod val="135000"/>
              </a:schemeClr>
            </a:gs>
            <a:gs pos="100000">
              <a:schemeClr val="accent2">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Build Effective Marketing Campaigns</a:t>
          </a:r>
          <a:endParaRPr lang="en-US" sz="1600" b="1" kern="1200" dirty="0">
            <a:solidFill>
              <a:schemeClr val="tx1"/>
            </a:solidFill>
          </a:endParaRPr>
        </a:p>
      </dsp:txBody>
      <dsp:txXfrm>
        <a:off x="5072144" y="4949329"/>
        <a:ext cx="1166841" cy="1166841"/>
      </dsp:txXfrm>
    </dsp:sp>
    <dsp:sp modelId="{6ABC5950-D93F-4B62-81E0-00B3F45438A5}">
      <dsp:nvSpPr>
        <dsp:cNvPr id="0" name=""/>
        <dsp:cNvSpPr/>
      </dsp:nvSpPr>
      <dsp:spPr>
        <a:xfrm rot="10028571">
          <a:off x="5294676" y="3274216"/>
          <a:ext cx="388615" cy="623395"/>
        </a:xfrm>
        <a:prstGeom prst="rightArrow">
          <a:avLst>
            <a:gd name="adj1" fmla="val 60000"/>
            <a:gd name="adj2" fmla="val 50000"/>
          </a:avLst>
        </a:prstGeom>
        <a:gradFill rotWithShape="0">
          <a:gsLst>
            <a:gs pos="0">
              <a:schemeClr val="accent2">
                <a:tint val="60000"/>
                <a:hueOff val="0"/>
                <a:satOff val="0"/>
                <a:lumOff val="0"/>
                <a:alphaOff val="0"/>
                <a:shade val="58000"/>
                <a:satMod val="150000"/>
              </a:schemeClr>
            </a:gs>
            <a:gs pos="72000">
              <a:schemeClr val="accent2">
                <a:tint val="60000"/>
                <a:hueOff val="0"/>
                <a:satOff val="0"/>
                <a:lumOff val="0"/>
                <a:alphaOff val="0"/>
                <a:tint val="90000"/>
                <a:satMod val="135000"/>
              </a:schemeClr>
            </a:gs>
            <a:gs pos="100000">
              <a:schemeClr val="accent2">
                <a:tint val="60000"/>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solidFill>
              <a:schemeClr val="accent1"/>
            </a:solidFill>
          </a:endParaRPr>
        </a:p>
      </dsp:txBody>
      <dsp:txXfrm rot="10800000">
        <a:off x="5409798" y="3385924"/>
        <a:ext cx="272031" cy="374037"/>
      </dsp:txXfrm>
    </dsp:sp>
    <dsp:sp modelId="{124245A3-B4D5-4B8F-9797-7EDF941C8D33}">
      <dsp:nvSpPr>
        <dsp:cNvPr id="0" name=""/>
        <dsp:cNvSpPr/>
      </dsp:nvSpPr>
      <dsp:spPr>
        <a:xfrm>
          <a:off x="3491357" y="3028458"/>
          <a:ext cx="1650163" cy="1650163"/>
        </a:xfrm>
        <a:prstGeom prst="ellipse">
          <a:avLst/>
        </a:prstGeom>
        <a:gradFill rotWithShape="0">
          <a:gsLst>
            <a:gs pos="0">
              <a:schemeClr val="accent2">
                <a:hueOff val="0"/>
                <a:satOff val="0"/>
                <a:lumOff val="0"/>
                <a:alphaOff val="0"/>
                <a:shade val="58000"/>
                <a:satMod val="150000"/>
              </a:schemeClr>
            </a:gs>
            <a:gs pos="72000">
              <a:schemeClr val="accent2">
                <a:hueOff val="0"/>
                <a:satOff val="0"/>
                <a:lumOff val="0"/>
                <a:alphaOff val="0"/>
                <a:tint val="90000"/>
                <a:satMod val="135000"/>
              </a:schemeClr>
            </a:gs>
            <a:gs pos="100000">
              <a:schemeClr val="accent2">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Detect and Prevent Fraud</a:t>
          </a:r>
          <a:endParaRPr lang="en-US" sz="1600" b="1" kern="1200" dirty="0">
            <a:solidFill>
              <a:schemeClr val="tx1"/>
            </a:solidFill>
          </a:endParaRPr>
        </a:p>
      </dsp:txBody>
      <dsp:txXfrm>
        <a:off x="3733018" y="3270119"/>
        <a:ext cx="1166841" cy="1166841"/>
      </dsp:txXfrm>
    </dsp:sp>
    <dsp:sp modelId="{B832FDE0-BB72-42A9-8F9B-FC7670601C9E}">
      <dsp:nvSpPr>
        <dsp:cNvPr id="0" name=""/>
        <dsp:cNvSpPr/>
      </dsp:nvSpPr>
      <dsp:spPr>
        <a:xfrm rot="13114286">
          <a:off x="5540367" y="2197772"/>
          <a:ext cx="388615" cy="623395"/>
        </a:xfrm>
        <a:prstGeom prst="rightArrow">
          <a:avLst>
            <a:gd name="adj1" fmla="val 60000"/>
            <a:gd name="adj2" fmla="val 50000"/>
          </a:avLst>
        </a:prstGeom>
        <a:gradFill rotWithShape="0">
          <a:gsLst>
            <a:gs pos="0">
              <a:schemeClr val="accent2">
                <a:tint val="60000"/>
                <a:hueOff val="0"/>
                <a:satOff val="0"/>
                <a:lumOff val="0"/>
                <a:alphaOff val="0"/>
                <a:shade val="58000"/>
                <a:satMod val="150000"/>
              </a:schemeClr>
            </a:gs>
            <a:gs pos="72000">
              <a:schemeClr val="accent2">
                <a:tint val="60000"/>
                <a:hueOff val="0"/>
                <a:satOff val="0"/>
                <a:lumOff val="0"/>
                <a:alphaOff val="0"/>
                <a:tint val="90000"/>
                <a:satMod val="135000"/>
              </a:schemeClr>
            </a:gs>
            <a:gs pos="100000">
              <a:schemeClr val="accent2">
                <a:tint val="60000"/>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IE" sz="1600" kern="1200" dirty="0">
            <a:solidFill>
              <a:schemeClr val="accent1"/>
            </a:solidFill>
          </a:endParaRPr>
        </a:p>
      </dsp:txBody>
      <dsp:txXfrm rot="10800000">
        <a:off x="5644234" y="2358795"/>
        <a:ext cx="272031" cy="374037"/>
      </dsp:txXfrm>
    </dsp:sp>
    <dsp:sp modelId="{62C3C603-7F53-44D2-9E88-2341165C4F39}">
      <dsp:nvSpPr>
        <dsp:cNvPr id="0" name=""/>
        <dsp:cNvSpPr/>
      </dsp:nvSpPr>
      <dsp:spPr>
        <a:xfrm>
          <a:off x="3969286" y="934517"/>
          <a:ext cx="1650163" cy="1650163"/>
        </a:xfrm>
        <a:prstGeom prst="ellipse">
          <a:avLst/>
        </a:prstGeom>
        <a:gradFill rotWithShape="0">
          <a:gsLst>
            <a:gs pos="0">
              <a:schemeClr val="accent2">
                <a:hueOff val="0"/>
                <a:satOff val="0"/>
                <a:lumOff val="0"/>
                <a:alphaOff val="0"/>
                <a:shade val="58000"/>
                <a:satMod val="150000"/>
              </a:schemeClr>
            </a:gs>
            <a:gs pos="72000">
              <a:schemeClr val="accent2">
                <a:hueOff val="0"/>
                <a:satOff val="0"/>
                <a:lumOff val="0"/>
                <a:alphaOff val="0"/>
                <a:tint val="90000"/>
                <a:satMod val="135000"/>
              </a:schemeClr>
            </a:gs>
            <a:gs pos="100000">
              <a:schemeClr val="accent2">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Correct Data During ETL</a:t>
          </a:r>
          <a:endParaRPr lang="en-US" sz="1600" b="1" kern="1200" dirty="0">
            <a:solidFill>
              <a:schemeClr val="tx1"/>
            </a:solidFill>
          </a:endParaRPr>
        </a:p>
      </dsp:txBody>
      <dsp:txXfrm>
        <a:off x="4210947" y="1176178"/>
        <a:ext cx="1166841" cy="11668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D28174-C6E8-401B-BF9B-1681342BE2F0}">
      <dsp:nvSpPr>
        <dsp:cNvPr id="0" name=""/>
        <dsp:cNvSpPr/>
      </dsp:nvSpPr>
      <dsp:spPr>
        <a:xfrm>
          <a:off x="6416" y="787634"/>
          <a:ext cx="2459761" cy="806400"/>
        </a:xfrm>
        <a:prstGeom prst="rect">
          <a:avLst/>
        </a:prstGeom>
        <a:solidFill>
          <a:schemeClr val="bg1">
            <a:lumMod val="50000"/>
          </a:schemeClr>
        </a:solidFill>
        <a:ln w="381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AU" sz="2800" b="1" kern="1200" dirty="0" smtClean="0">
              <a:latin typeface="Segoe UI" pitchFamily="34" charset="0"/>
              <a:cs typeface="Segoe UI" pitchFamily="34" charset="0"/>
            </a:rPr>
            <a:t>Classify</a:t>
          </a:r>
          <a:endParaRPr lang="en-AU" sz="2800" b="1" kern="1200" dirty="0">
            <a:latin typeface="Segoe UI" pitchFamily="34" charset="0"/>
            <a:cs typeface="Segoe UI" pitchFamily="34" charset="0"/>
          </a:endParaRPr>
        </a:p>
      </dsp:txBody>
      <dsp:txXfrm>
        <a:off x="6416" y="787634"/>
        <a:ext cx="2459761" cy="806400"/>
      </dsp:txXfrm>
    </dsp:sp>
    <dsp:sp modelId="{AD53FDE1-F61C-4B14-9E21-7666ACF68868}">
      <dsp:nvSpPr>
        <dsp:cNvPr id="0" name=""/>
        <dsp:cNvSpPr/>
      </dsp:nvSpPr>
      <dsp:spPr>
        <a:xfrm>
          <a:off x="6416" y="1594034"/>
          <a:ext cx="2459761" cy="3996719"/>
        </a:xfrm>
        <a:prstGeom prst="rect">
          <a:avLst/>
        </a:prstGeom>
        <a:solidFill>
          <a:schemeClr val="accent2">
            <a:alpha val="90000"/>
            <a:tint val="40000"/>
            <a:hueOff val="0"/>
            <a:satOff val="0"/>
            <a:lumOff val="0"/>
            <a:alphaOff val="0"/>
          </a:schemeClr>
        </a:solidFill>
        <a:ln w="381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Decision Trees</a:t>
          </a:r>
          <a:endParaRPr lang="en-AU" sz="2800" kern="1200" dirty="0">
            <a:latin typeface="Segoe UI" pitchFamily="34" charset="0"/>
            <a:cs typeface="Segoe UI" pitchFamily="34" charset="0"/>
          </a:endParaRPr>
        </a:p>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Logistic Regression</a:t>
          </a:r>
          <a:endParaRPr lang="en-AU" sz="2800" kern="1200" dirty="0">
            <a:latin typeface="Segoe UI" pitchFamily="34" charset="0"/>
            <a:cs typeface="Segoe UI" pitchFamily="34" charset="0"/>
          </a:endParaRPr>
        </a:p>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Naïve </a:t>
          </a:r>
          <a:r>
            <a:rPr lang="en-AU" sz="2800" kern="1200" dirty="0" err="1" smtClean="0">
              <a:latin typeface="Segoe UI" pitchFamily="34" charset="0"/>
              <a:cs typeface="Segoe UI" pitchFamily="34" charset="0"/>
            </a:rPr>
            <a:t>Bayes</a:t>
          </a:r>
          <a:endParaRPr lang="en-AU" sz="2800" kern="1200" dirty="0">
            <a:latin typeface="Segoe UI" pitchFamily="34" charset="0"/>
            <a:cs typeface="Segoe UI" pitchFamily="34" charset="0"/>
          </a:endParaRPr>
        </a:p>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Neural Networks</a:t>
          </a:r>
          <a:endParaRPr lang="en-AU" sz="2800" kern="1200" dirty="0">
            <a:latin typeface="Segoe UI" pitchFamily="34" charset="0"/>
            <a:cs typeface="Segoe UI" pitchFamily="34" charset="0"/>
          </a:endParaRPr>
        </a:p>
      </dsp:txBody>
      <dsp:txXfrm>
        <a:off x="6416" y="1594034"/>
        <a:ext cx="2459761" cy="3996719"/>
      </dsp:txXfrm>
    </dsp:sp>
    <dsp:sp modelId="{98C9C9F9-9A0B-4316-AF54-9B0993AF883D}">
      <dsp:nvSpPr>
        <dsp:cNvPr id="0" name=""/>
        <dsp:cNvSpPr/>
      </dsp:nvSpPr>
      <dsp:spPr>
        <a:xfrm>
          <a:off x="2810544" y="787634"/>
          <a:ext cx="2459761" cy="806400"/>
        </a:xfrm>
        <a:prstGeom prst="rect">
          <a:avLst/>
        </a:prstGeom>
        <a:solidFill>
          <a:schemeClr val="bg1">
            <a:lumMod val="50000"/>
          </a:schemeClr>
        </a:solidFill>
        <a:ln w="381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AU" sz="2800" b="1" kern="1200" dirty="0" smtClean="0">
              <a:latin typeface="Segoe UI" pitchFamily="34" charset="0"/>
              <a:cs typeface="Segoe UI" pitchFamily="34" charset="0"/>
            </a:rPr>
            <a:t>Estimate</a:t>
          </a:r>
          <a:endParaRPr lang="en-AU" sz="2800" b="1" kern="1200" dirty="0">
            <a:latin typeface="Segoe UI" pitchFamily="34" charset="0"/>
            <a:cs typeface="Segoe UI" pitchFamily="34" charset="0"/>
          </a:endParaRPr>
        </a:p>
      </dsp:txBody>
      <dsp:txXfrm>
        <a:off x="2810544" y="787634"/>
        <a:ext cx="2459761" cy="806400"/>
      </dsp:txXfrm>
    </dsp:sp>
    <dsp:sp modelId="{F0B78448-40B0-464E-B376-6D565C763B0A}">
      <dsp:nvSpPr>
        <dsp:cNvPr id="0" name=""/>
        <dsp:cNvSpPr/>
      </dsp:nvSpPr>
      <dsp:spPr>
        <a:xfrm>
          <a:off x="2810544" y="1594034"/>
          <a:ext cx="2459761" cy="3996719"/>
        </a:xfrm>
        <a:prstGeom prst="rect">
          <a:avLst/>
        </a:prstGeom>
        <a:solidFill>
          <a:schemeClr val="accent2">
            <a:alpha val="90000"/>
            <a:tint val="40000"/>
            <a:hueOff val="0"/>
            <a:satOff val="0"/>
            <a:lumOff val="0"/>
            <a:alphaOff val="0"/>
          </a:schemeClr>
        </a:solidFill>
        <a:ln w="381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Decision Trees</a:t>
          </a:r>
          <a:endParaRPr lang="en-AU" sz="2800" kern="1200" dirty="0">
            <a:latin typeface="Segoe UI" pitchFamily="34" charset="0"/>
            <a:cs typeface="Segoe UI" pitchFamily="34" charset="0"/>
          </a:endParaRPr>
        </a:p>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Linear Regression</a:t>
          </a:r>
          <a:endParaRPr lang="en-AU" sz="2800" kern="1200" dirty="0">
            <a:latin typeface="Segoe UI" pitchFamily="34" charset="0"/>
            <a:cs typeface="Segoe UI" pitchFamily="34" charset="0"/>
          </a:endParaRPr>
        </a:p>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Logistic Regression</a:t>
          </a:r>
          <a:endParaRPr lang="en-AU" sz="2800" kern="1200" dirty="0">
            <a:latin typeface="Segoe UI" pitchFamily="34" charset="0"/>
            <a:cs typeface="Segoe UI" pitchFamily="34" charset="0"/>
          </a:endParaRPr>
        </a:p>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Neural Networks</a:t>
          </a:r>
          <a:endParaRPr lang="en-AU" sz="2800" kern="1200" dirty="0">
            <a:latin typeface="Segoe UI" pitchFamily="34" charset="0"/>
            <a:cs typeface="Segoe UI" pitchFamily="34" charset="0"/>
          </a:endParaRPr>
        </a:p>
      </dsp:txBody>
      <dsp:txXfrm>
        <a:off x="2810544" y="1594034"/>
        <a:ext cx="2459761" cy="3996719"/>
      </dsp:txXfrm>
    </dsp:sp>
    <dsp:sp modelId="{65A0879E-EFFE-4B5F-91DD-D5221E9A638D}">
      <dsp:nvSpPr>
        <dsp:cNvPr id="0" name=""/>
        <dsp:cNvSpPr/>
      </dsp:nvSpPr>
      <dsp:spPr>
        <a:xfrm>
          <a:off x="5614672" y="787634"/>
          <a:ext cx="2459761" cy="806400"/>
        </a:xfrm>
        <a:prstGeom prst="rect">
          <a:avLst/>
        </a:prstGeom>
        <a:solidFill>
          <a:schemeClr val="bg1">
            <a:lumMod val="50000"/>
          </a:schemeClr>
        </a:solidFill>
        <a:ln w="381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AU" sz="2800" b="1" kern="1200" dirty="0" smtClean="0">
              <a:latin typeface="Segoe UI" pitchFamily="34" charset="0"/>
              <a:cs typeface="Segoe UI" pitchFamily="34" charset="0"/>
            </a:rPr>
            <a:t>Cluster</a:t>
          </a:r>
          <a:endParaRPr lang="en-AU" sz="2800" b="1" kern="1200" dirty="0">
            <a:latin typeface="Segoe UI" pitchFamily="34" charset="0"/>
            <a:cs typeface="Segoe UI" pitchFamily="34" charset="0"/>
          </a:endParaRPr>
        </a:p>
      </dsp:txBody>
      <dsp:txXfrm>
        <a:off x="5614672" y="787634"/>
        <a:ext cx="2459761" cy="806400"/>
      </dsp:txXfrm>
    </dsp:sp>
    <dsp:sp modelId="{46DE7740-C4BB-470B-B303-6FB256221ADC}">
      <dsp:nvSpPr>
        <dsp:cNvPr id="0" name=""/>
        <dsp:cNvSpPr/>
      </dsp:nvSpPr>
      <dsp:spPr>
        <a:xfrm>
          <a:off x="5614672" y="1594034"/>
          <a:ext cx="2459761" cy="3996719"/>
        </a:xfrm>
        <a:prstGeom prst="rect">
          <a:avLst/>
        </a:prstGeom>
        <a:solidFill>
          <a:schemeClr val="accent2">
            <a:alpha val="90000"/>
            <a:tint val="40000"/>
            <a:hueOff val="0"/>
            <a:satOff val="0"/>
            <a:lumOff val="0"/>
            <a:alphaOff val="0"/>
          </a:schemeClr>
        </a:solidFill>
        <a:ln w="381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Clustering</a:t>
          </a:r>
          <a:endParaRPr lang="en-AU" sz="2800" kern="1200" dirty="0">
            <a:latin typeface="Segoe UI" pitchFamily="34" charset="0"/>
            <a:cs typeface="Segoe UI" pitchFamily="34" charset="0"/>
          </a:endParaRPr>
        </a:p>
      </dsp:txBody>
      <dsp:txXfrm>
        <a:off x="5614672" y="1594034"/>
        <a:ext cx="2459761" cy="3996719"/>
      </dsp:txXfrm>
    </dsp:sp>
    <dsp:sp modelId="{78C0EDFD-5719-44CD-A697-60B5E2EBB641}">
      <dsp:nvSpPr>
        <dsp:cNvPr id="0" name=""/>
        <dsp:cNvSpPr/>
      </dsp:nvSpPr>
      <dsp:spPr>
        <a:xfrm>
          <a:off x="8418800" y="787634"/>
          <a:ext cx="2459761" cy="806400"/>
        </a:xfrm>
        <a:prstGeom prst="rect">
          <a:avLst/>
        </a:prstGeom>
        <a:solidFill>
          <a:schemeClr val="bg1">
            <a:lumMod val="50000"/>
          </a:schemeClr>
        </a:solidFill>
        <a:ln w="381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AU" sz="2800" b="1" kern="1200" dirty="0" smtClean="0">
              <a:latin typeface="Segoe UI" pitchFamily="34" charset="0"/>
              <a:cs typeface="Segoe UI" pitchFamily="34" charset="0"/>
            </a:rPr>
            <a:t>Forecast</a:t>
          </a:r>
          <a:endParaRPr lang="en-AU" sz="2800" b="1" kern="1200" dirty="0">
            <a:latin typeface="Segoe UI" pitchFamily="34" charset="0"/>
            <a:cs typeface="Segoe UI" pitchFamily="34" charset="0"/>
          </a:endParaRPr>
        </a:p>
      </dsp:txBody>
      <dsp:txXfrm>
        <a:off x="8418800" y="787634"/>
        <a:ext cx="2459761" cy="806400"/>
      </dsp:txXfrm>
    </dsp:sp>
    <dsp:sp modelId="{F418AAC5-6DCA-4158-9FD2-E83C8A97CC07}">
      <dsp:nvSpPr>
        <dsp:cNvPr id="0" name=""/>
        <dsp:cNvSpPr/>
      </dsp:nvSpPr>
      <dsp:spPr>
        <a:xfrm>
          <a:off x="8418800" y="1594034"/>
          <a:ext cx="2459761" cy="3996719"/>
        </a:xfrm>
        <a:prstGeom prst="rect">
          <a:avLst/>
        </a:prstGeom>
        <a:solidFill>
          <a:schemeClr val="accent2">
            <a:alpha val="90000"/>
            <a:tint val="40000"/>
            <a:hueOff val="0"/>
            <a:satOff val="0"/>
            <a:lumOff val="0"/>
            <a:alphaOff val="0"/>
          </a:schemeClr>
        </a:solidFill>
        <a:ln w="381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Time Series</a:t>
          </a:r>
          <a:endParaRPr lang="en-AU" sz="2800" kern="1200" dirty="0">
            <a:latin typeface="Segoe UI" pitchFamily="34" charset="0"/>
            <a:cs typeface="Segoe UI" pitchFamily="34" charset="0"/>
          </a:endParaRPr>
        </a:p>
      </dsp:txBody>
      <dsp:txXfrm>
        <a:off x="8418800" y="1594034"/>
        <a:ext cx="2459761" cy="3996719"/>
      </dsp:txXfrm>
    </dsp:sp>
    <dsp:sp modelId="{E28ADA3B-6700-4287-AB0A-FD26639C8DEB}">
      <dsp:nvSpPr>
        <dsp:cNvPr id="0" name=""/>
        <dsp:cNvSpPr/>
      </dsp:nvSpPr>
      <dsp:spPr>
        <a:xfrm>
          <a:off x="11222927" y="787634"/>
          <a:ext cx="2459761" cy="806400"/>
        </a:xfrm>
        <a:prstGeom prst="rect">
          <a:avLst/>
        </a:prstGeom>
        <a:solidFill>
          <a:schemeClr val="bg1">
            <a:lumMod val="50000"/>
          </a:schemeClr>
        </a:solidFill>
        <a:ln w="381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AU" sz="2800" b="1" kern="1200" dirty="0" smtClean="0">
              <a:latin typeface="Segoe UI" pitchFamily="34" charset="0"/>
              <a:cs typeface="Segoe UI" pitchFamily="34" charset="0"/>
            </a:rPr>
            <a:t>Associate</a:t>
          </a:r>
          <a:endParaRPr lang="en-AU" sz="2800" b="1" kern="1200" dirty="0">
            <a:latin typeface="Segoe UI" pitchFamily="34" charset="0"/>
            <a:cs typeface="Segoe UI" pitchFamily="34" charset="0"/>
          </a:endParaRPr>
        </a:p>
      </dsp:txBody>
      <dsp:txXfrm>
        <a:off x="11222927" y="787634"/>
        <a:ext cx="2459761" cy="806400"/>
      </dsp:txXfrm>
    </dsp:sp>
    <dsp:sp modelId="{3935C67E-7867-42EC-BF71-BD455434285F}">
      <dsp:nvSpPr>
        <dsp:cNvPr id="0" name=""/>
        <dsp:cNvSpPr/>
      </dsp:nvSpPr>
      <dsp:spPr>
        <a:xfrm>
          <a:off x="11222927" y="1594034"/>
          <a:ext cx="2459761" cy="3996719"/>
        </a:xfrm>
        <a:prstGeom prst="rect">
          <a:avLst/>
        </a:prstGeom>
        <a:solidFill>
          <a:schemeClr val="accent2">
            <a:alpha val="90000"/>
            <a:tint val="40000"/>
            <a:hueOff val="0"/>
            <a:satOff val="0"/>
            <a:lumOff val="0"/>
            <a:alphaOff val="0"/>
          </a:schemeClr>
        </a:solidFill>
        <a:ln w="381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Association Rules</a:t>
          </a:r>
          <a:endParaRPr lang="en-AU" sz="2800" kern="1200" dirty="0">
            <a:latin typeface="Segoe UI" pitchFamily="34" charset="0"/>
            <a:cs typeface="Segoe UI" pitchFamily="34" charset="0"/>
          </a:endParaRPr>
        </a:p>
        <a:p>
          <a:pPr marL="285750" lvl="1" indent="-285750" algn="l" defTabSz="1244600">
            <a:lnSpc>
              <a:spcPct val="90000"/>
            </a:lnSpc>
            <a:spcBef>
              <a:spcPct val="0"/>
            </a:spcBef>
            <a:spcAft>
              <a:spcPct val="15000"/>
            </a:spcAft>
            <a:buChar char="••"/>
          </a:pPr>
          <a:r>
            <a:rPr lang="en-AU" sz="2800" kern="1200" dirty="0" smtClean="0">
              <a:latin typeface="Segoe UI" pitchFamily="34" charset="0"/>
              <a:cs typeface="Segoe UI" pitchFamily="34" charset="0"/>
            </a:rPr>
            <a:t>Decision Trees</a:t>
          </a:r>
          <a:endParaRPr lang="en-AU" sz="2800" kern="1200" dirty="0">
            <a:latin typeface="Segoe UI" pitchFamily="34" charset="0"/>
            <a:cs typeface="Segoe UI" pitchFamily="34" charset="0"/>
          </a:endParaRPr>
        </a:p>
      </dsp:txBody>
      <dsp:txXfrm>
        <a:off x="11222927" y="1594034"/>
        <a:ext cx="2459761" cy="3996719"/>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image" Target="../media/image19.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image" Target="../media/image2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7/24/2011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31612601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7/24/2011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1242445192"/>
      </p:ext>
    </p:extLst>
  </p:cSld>
  <p:clrMap bg1="lt1" tx1="dk1" bg2="lt2" tx2="dk2" accent1="accent1" accent2="accent2" accent3="accent3" accent4="accent4" accent5="accent5" accent6="accent6" hlink="hlink" folHlink="folHlink"/>
  <p:notesStyle>
    <a:lvl1pPr marL="0" algn="l" defTabSz="1306168" rtl="0" eaLnBrk="1" latinLnBrk="0" hangingPunct="1">
      <a:lnSpc>
        <a:spcPct val="90000"/>
      </a:lnSpc>
      <a:spcAft>
        <a:spcPts val="476"/>
      </a:spcAft>
      <a:defRPr sz="1300" kern="1200">
        <a:solidFill>
          <a:schemeClr val="tx1"/>
        </a:solidFill>
        <a:latin typeface="Segoe UI" pitchFamily="34" charset="0"/>
        <a:ea typeface="+mn-ea"/>
        <a:cs typeface="+mn-cs"/>
      </a:defRPr>
    </a:lvl1pPr>
    <a:lvl2pPr marL="304243" indent="-151177" algn="l" defTabSz="1306168" rtl="0" eaLnBrk="1" latinLnBrk="0" hangingPunct="1">
      <a:lnSpc>
        <a:spcPct val="90000"/>
      </a:lnSpc>
      <a:spcAft>
        <a:spcPts val="476"/>
      </a:spcAft>
      <a:buFont typeface="Arial" pitchFamily="34" charset="0"/>
      <a:buChar char="•"/>
      <a:defRPr sz="1300" kern="1200">
        <a:solidFill>
          <a:schemeClr val="tx1"/>
        </a:solidFill>
        <a:latin typeface="Segoe UI" pitchFamily="34" charset="0"/>
        <a:ea typeface="+mn-ea"/>
        <a:cs typeface="+mn-cs"/>
      </a:defRPr>
    </a:lvl2pPr>
    <a:lvl3pPr marL="468648" indent="-164406" algn="l" defTabSz="1306168" rtl="0" eaLnBrk="1" latinLnBrk="0" hangingPunct="1">
      <a:lnSpc>
        <a:spcPct val="90000"/>
      </a:lnSpc>
      <a:spcAft>
        <a:spcPts val="476"/>
      </a:spcAft>
      <a:buFont typeface="Arial" pitchFamily="34" charset="0"/>
      <a:buChar char="•"/>
      <a:defRPr sz="1300" kern="1200">
        <a:solidFill>
          <a:schemeClr val="tx1"/>
        </a:solidFill>
        <a:latin typeface="Segoe UI" pitchFamily="34" charset="0"/>
        <a:ea typeface="+mn-ea"/>
        <a:cs typeface="+mn-cs"/>
      </a:defRPr>
    </a:lvl3pPr>
    <a:lvl4pPr marL="689746" indent="-209758" algn="l" defTabSz="1306168" rtl="0" eaLnBrk="1" latinLnBrk="0" hangingPunct="1">
      <a:lnSpc>
        <a:spcPct val="90000"/>
      </a:lnSpc>
      <a:spcAft>
        <a:spcPts val="476"/>
      </a:spcAft>
      <a:buFont typeface="Arial" pitchFamily="34" charset="0"/>
      <a:buChar char="•"/>
      <a:defRPr sz="1300" kern="1200">
        <a:solidFill>
          <a:schemeClr val="tx1"/>
        </a:solidFill>
        <a:latin typeface="Segoe UI" pitchFamily="34" charset="0"/>
        <a:ea typeface="+mn-ea"/>
        <a:cs typeface="+mn-cs"/>
      </a:defRPr>
    </a:lvl4pPr>
    <a:lvl5pPr marL="878716" indent="-164406" algn="l" defTabSz="1306168" rtl="0" eaLnBrk="1" latinLnBrk="0" hangingPunct="1">
      <a:lnSpc>
        <a:spcPct val="90000"/>
      </a:lnSpc>
      <a:spcAft>
        <a:spcPts val="476"/>
      </a:spcAft>
      <a:buFont typeface="Arial" pitchFamily="34" charset="0"/>
      <a:buChar char="•"/>
      <a:defRPr sz="1300" kern="1200">
        <a:solidFill>
          <a:schemeClr val="tx1"/>
        </a:solidFill>
        <a:latin typeface="Segoe UI" pitchFamily="34" charset="0"/>
        <a:ea typeface="+mn-ea"/>
        <a:cs typeface="+mn-cs"/>
      </a:defRPr>
    </a:lvl5pPr>
    <a:lvl6pPr marL="3265421" algn="l" defTabSz="1306168" rtl="0" eaLnBrk="1" latinLnBrk="0" hangingPunct="1">
      <a:defRPr sz="1700" kern="1200">
        <a:solidFill>
          <a:schemeClr val="tx1"/>
        </a:solidFill>
        <a:latin typeface="+mn-lt"/>
        <a:ea typeface="+mn-ea"/>
        <a:cs typeface="+mn-cs"/>
      </a:defRPr>
    </a:lvl6pPr>
    <a:lvl7pPr marL="3918504" algn="l" defTabSz="1306168" rtl="0" eaLnBrk="1" latinLnBrk="0" hangingPunct="1">
      <a:defRPr sz="1700" kern="1200">
        <a:solidFill>
          <a:schemeClr val="tx1"/>
        </a:solidFill>
        <a:latin typeface="+mn-lt"/>
        <a:ea typeface="+mn-ea"/>
        <a:cs typeface="+mn-cs"/>
      </a:defRPr>
    </a:lvl7pPr>
    <a:lvl8pPr marL="4571589" algn="l" defTabSz="1306168" rtl="0" eaLnBrk="1" latinLnBrk="0" hangingPunct="1">
      <a:defRPr sz="1700" kern="1200">
        <a:solidFill>
          <a:schemeClr val="tx1"/>
        </a:solidFill>
        <a:latin typeface="+mn-lt"/>
        <a:ea typeface="+mn-ea"/>
        <a:cs typeface="+mn-cs"/>
      </a:defRPr>
    </a:lvl8pPr>
    <a:lvl9pPr marL="5224673" algn="l" defTabSz="1306168"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7/24/2011 6:32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7/24/2011 6:29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
          <p:cNvSpPr>
            <a:spLocks noGrp="1"/>
          </p:cNvSpPr>
          <p:nvPr>
            <p:ph type="ctrTitle"/>
          </p:nvPr>
        </p:nvSpPr>
        <p:spPr>
          <a:xfrm>
            <a:off x="609601" y="2045846"/>
            <a:ext cx="6704331" cy="640080"/>
          </a:xfrm>
        </p:spPr>
        <p:txBody>
          <a:bodyPr>
            <a:noAutofit/>
          </a:bodyPr>
          <a:lstStyle>
            <a:lvl1pPr>
              <a:lnSpc>
                <a:spcPct val="90000"/>
              </a:lnSpc>
              <a:defRPr sz="5700">
                <a:solidFill>
                  <a:schemeClr val="bg1"/>
                </a:solidFill>
                <a:effectLst/>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609600" y="4702327"/>
            <a:ext cx="6705600" cy="553998"/>
          </a:xfrm>
        </p:spPr>
        <p:txBody>
          <a:bodyPr>
            <a:noAutofit/>
          </a:bodyPr>
          <a:lstStyle>
            <a:lvl1pPr marL="0" indent="0" algn="l">
              <a:lnSpc>
                <a:spcPct val="90000"/>
              </a:lnSpc>
              <a:spcBef>
                <a:spcPts val="0"/>
              </a:spcBef>
              <a:buNone/>
              <a:defRPr sz="2900">
                <a:solidFill>
                  <a:schemeClr val="accent2">
                    <a:lumMod val="60000"/>
                    <a:lumOff val="40000"/>
                  </a:schemeClr>
                </a:solidFill>
              </a:defRPr>
            </a:lvl1pPr>
            <a:lvl2pPr marL="653084" indent="0" algn="ctr">
              <a:buNone/>
              <a:defRPr>
                <a:solidFill>
                  <a:schemeClr val="tx1">
                    <a:tint val="75000"/>
                  </a:schemeClr>
                </a:solidFill>
              </a:defRPr>
            </a:lvl2pPr>
            <a:lvl3pPr marL="1306168" indent="0" algn="ctr">
              <a:buNone/>
              <a:defRPr>
                <a:solidFill>
                  <a:schemeClr val="tx1">
                    <a:tint val="75000"/>
                  </a:schemeClr>
                </a:solidFill>
              </a:defRPr>
            </a:lvl3pPr>
            <a:lvl4pPr marL="1959252" indent="0" algn="ctr">
              <a:buNone/>
              <a:defRPr>
                <a:solidFill>
                  <a:schemeClr val="tx1">
                    <a:tint val="75000"/>
                  </a:schemeClr>
                </a:solidFill>
              </a:defRPr>
            </a:lvl4pPr>
            <a:lvl5pPr marL="2612337" indent="0" algn="ctr">
              <a:buNone/>
              <a:defRPr>
                <a:solidFill>
                  <a:schemeClr val="tx1">
                    <a:tint val="75000"/>
                  </a:schemeClr>
                </a:solidFill>
              </a:defRPr>
            </a:lvl5pPr>
            <a:lvl6pPr marL="3265421" indent="0" algn="ctr">
              <a:buNone/>
              <a:defRPr>
                <a:solidFill>
                  <a:schemeClr val="tx1">
                    <a:tint val="75000"/>
                  </a:schemeClr>
                </a:solidFill>
              </a:defRPr>
            </a:lvl6pPr>
            <a:lvl7pPr marL="3918504" indent="0" algn="ctr">
              <a:buNone/>
              <a:defRPr>
                <a:solidFill>
                  <a:schemeClr val="tx1">
                    <a:tint val="75000"/>
                  </a:schemeClr>
                </a:solidFill>
              </a:defRPr>
            </a:lvl7pPr>
            <a:lvl8pPr marL="4571589" indent="0" algn="ctr">
              <a:buNone/>
              <a:defRPr>
                <a:solidFill>
                  <a:schemeClr val="tx1">
                    <a:tint val="75000"/>
                  </a:schemeClr>
                </a:solidFill>
              </a:defRPr>
            </a:lvl8pPr>
            <a:lvl9pPr marL="5224673"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6"/>
          <p:cNvSpPr>
            <a:spLocks noGrp="1"/>
          </p:cNvSpPr>
          <p:nvPr>
            <p:ph type="body" sz="quarter" idx="10" hasCustomPrompt="1"/>
          </p:nvPr>
        </p:nvSpPr>
        <p:spPr>
          <a:xfrm>
            <a:off x="608331" y="1737361"/>
            <a:ext cx="3586480" cy="276999"/>
          </a:xfrm>
        </p:spPr>
        <p:txBody>
          <a:bodyPr/>
          <a:lstStyle>
            <a:lvl1pPr marL="0" indent="0" algn="l" defTabSz="1306168" rtl="0" eaLnBrk="1" latinLnBrk="0" hangingPunct="1">
              <a:lnSpc>
                <a:spcPct val="90000"/>
              </a:lnSpc>
              <a:spcBef>
                <a:spcPts val="0"/>
              </a:spcBef>
              <a:buFontTx/>
              <a:buNone/>
              <a:defRPr lang="en-US" sz="2000" kern="1200" dirty="0" smtClean="0">
                <a:solidFill>
                  <a:schemeClr val="accent2"/>
                </a:soli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7" name="Picture 6" descr="VS Photo.png"/>
          <p:cNvPicPr>
            <a:picLocks noChangeAspect="1"/>
          </p:cNvPicPr>
          <p:nvPr userDrawn="1"/>
        </p:nvPicPr>
        <p:blipFill>
          <a:blip r:embed="rId3" cstate="email"/>
          <a:srcRect t="2124" b="1821"/>
          <a:stretch>
            <a:fillRect/>
          </a:stretch>
        </p:blipFill>
        <p:spPr>
          <a:xfrm>
            <a:off x="609600" y="2827021"/>
            <a:ext cx="3889226" cy="1867146"/>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Layout">
    <p:spTree>
      <p:nvGrpSpPr>
        <p:cNvPr id="1" name=""/>
        <p:cNvGrpSpPr/>
        <p:nvPr/>
      </p:nvGrpSpPr>
      <p:grpSpPr>
        <a:xfrm>
          <a:off x="0" y="0"/>
          <a:ext cx="0" cy="0"/>
          <a:chOff x="0" y="0"/>
          <a:chExt cx="0" cy="0"/>
        </a:xfrm>
      </p:grpSpPr>
      <p:sp>
        <p:nvSpPr>
          <p:cNvPr id="3" name="Title 5"/>
          <p:cNvSpPr txBox="1">
            <a:spLocks/>
          </p:cNvSpPr>
          <p:nvPr userDrawn="1"/>
        </p:nvSpPr>
        <p:spPr>
          <a:xfrm>
            <a:off x="609172" y="2186343"/>
            <a:ext cx="12291483" cy="1828193"/>
          </a:xfrm>
          <a:prstGeom prst="rect">
            <a:avLst/>
          </a:prstGeom>
        </p:spPr>
        <p:txBody>
          <a:bodyPr vert="horz" wrap="square" lIns="0" tIns="0" rIns="0" bIns="0" rtlCol="0" anchor="ctr">
            <a:spAutoFit/>
          </a:bodyPr>
          <a:lstStyle>
            <a:lvl1pPr algn="l" defTabSz="1306168" rtl="0" eaLnBrk="1" latinLnBrk="0" hangingPunct="1">
              <a:lnSpc>
                <a:spcPct val="90000"/>
              </a:lnSpc>
              <a:spcBef>
                <a:spcPct val="0"/>
              </a:spcBef>
              <a:buNone/>
              <a:defRPr lang="en-US" sz="6900" b="0" kern="1200" cap="none" spc="-214" dirty="0" smtClean="0">
                <a:ln w="3175">
                  <a:noFill/>
                </a:ln>
                <a:solidFill>
                  <a:schemeClr val="accent2">
                    <a:lumMod val="40000"/>
                    <a:lumOff val="60000"/>
                  </a:schemeClr>
                </a:solidFill>
                <a:effectLst/>
                <a:latin typeface="Segoe UI" pitchFamily="34" charset="0"/>
                <a:ea typeface="+mn-ea"/>
                <a:cs typeface="Arial" charset="0"/>
              </a:defRPr>
            </a:lvl1pPr>
          </a:lstStyle>
          <a:p>
            <a:r>
              <a:rPr lang="en-US" sz="6300" b="1" dirty="0" smtClean="0"/>
              <a:t>Thank You</a:t>
            </a:r>
            <a:endParaRPr lang="en-US" sz="6300" b="1" dirty="0"/>
          </a:p>
        </p:txBody>
      </p:sp>
      <p:sp>
        <p:nvSpPr>
          <p:cNvPr id="9" name="Text Placeholder 8"/>
          <p:cNvSpPr>
            <a:spLocks noGrp="1"/>
          </p:cNvSpPr>
          <p:nvPr>
            <p:ph type="body" sz="quarter" idx="10" hasCustomPrompt="1"/>
          </p:nvPr>
        </p:nvSpPr>
        <p:spPr>
          <a:xfrm>
            <a:off x="609600" y="3848910"/>
            <a:ext cx="9232900" cy="446276"/>
          </a:xfrm>
        </p:spPr>
        <p:txBody>
          <a:bodyPr/>
          <a:lstStyle>
            <a:lvl1pPr marL="0" marR="0" indent="0" algn="l" defTabSz="1306168" rtl="0" eaLnBrk="1" fontAlgn="auto" latinLnBrk="0" hangingPunct="1">
              <a:lnSpc>
                <a:spcPct val="100000"/>
              </a:lnSpc>
              <a:spcBef>
                <a:spcPts val="0"/>
              </a:spcBef>
              <a:spcAft>
                <a:spcPts val="0"/>
              </a:spcAft>
              <a:buClrTx/>
              <a:buSzTx/>
              <a:buFontTx/>
              <a:buNone/>
              <a:tabLst/>
              <a:defRPr sz="4800"/>
            </a:lvl1pPr>
          </a:lstStyle>
          <a:p>
            <a:pPr marL="0" marR="0" indent="0" algn="l" defTabSz="1306168" rtl="0" eaLnBrk="1" fontAlgn="auto" latinLnBrk="0" hangingPunct="1">
              <a:lnSpc>
                <a:spcPct val="100000"/>
              </a:lnSpc>
              <a:spcBef>
                <a:spcPts val="0"/>
              </a:spcBef>
              <a:spcAft>
                <a:spcPts val="0"/>
              </a:spcAft>
              <a:buClrTx/>
              <a:buSzTx/>
              <a:buFontTx/>
              <a:buNone/>
              <a:tabLst/>
              <a:defRPr/>
            </a:pPr>
            <a:r>
              <a:rPr lang="en-US" sz="2900" b="0" dirty="0" smtClean="0">
                <a:solidFill>
                  <a:schemeClr val="bg1"/>
                </a:solidFill>
              </a:rPr>
              <a:t>[Name] ∙ [Position] ∙ DevExpress</a:t>
            </a:r>
          </a:p>
        </p:txBody>
      </p:sp>
      <p:sp>
        <p:nvSpPr>
          <p:cNvPr id="11" name="Text Placeholder 10"/>
          <p:cNvSpPr>
            <a:spLocks noGrp="1"/>
          </p:cNvSpPr>
          <p:nvPr>
            <p:ph type="body" sz="quarter" idx="11" hasCustomPrompt="1"/>
          </p:nvPr>
        </p:nvSpPr>
        <p:spPr>
          <a:xfrm>
            <a:off x="609600" y="4763427"/>
            <a:ext cx="9232900" cy="1674305"/>
          </a:xfrm>
        </p:spPr>
        <p:txBody>
          <a:bodyPr/>
          <a:lstStyle>
            <a:lvl1pPr>
              <a:defRPr sz="4800"/>
            </a:lvl1pPr>
          </a:lstStyle>
          <a:p>
            <a:pPr marL="0" indent="0">
              <a:lnSpc>
                <a:spcPct val="100000"/>
              </a:lnSpc>
              <a:buNone/>
            </a:pPr>
            <a:r>
              <a:rPr lang="en-US" sz="3200" dirty="0" smtClean="0">
                <a:solidFill>
                  <a:schemeClr val="accent2">
                    <a:lumMod val="60000"/>
                    <a:lumOff val="40000"/>
                  </a:schemeClr>
                </a:solidFill>
              </a:rPr>
              <a:t>@[Twitter]</a:t>
            </a:r>
          </a:p>
          <a:p>
            <a:pPr marL="0" indent="0">
              <a:lnSpc>
                <a:spcPct val="100000"/>
              </a:lnSpc>
              <a:buNone/>
            </a:pPr>
            <a:r>
              <a:rPr lang="en-US" sz="3200" dirty="0" smtClean="0">
                <a:solidFill>
                  <a:schemeClr val="accent2">
                    <a:lumMod val="60000"/>
                    <a:lumOff val="40000"/>
                  </a:schemeClr>
                </a:solidFill>
              </a:rPr>
              <a:t>[Email]</a:t>
            </a:r>
          </a:p>
          <a:p>
            <a:pPr marL="0" indent="0">
              <a:lnSpc>
                <a:spcPct val="100000"/>
              </a:lnSpc>
              <a:buNone/>
            </a:pPr>
            <a:r>
              <a:rPr lang="en-US" sz="3200" dirty="0" smtClean="0">
                <a:solidFill>
                  <a:schemeClr val="accent2">
                    <a:lumMod val="60000"/>
                    <a:lumOff val="40000"/>
                  </a:schemeClr>
                </a:solidFill>
              </a:rPr>
              <a:t>http://blogs.devexpress.com/[blog]</a:t>
            </a:r>
          </a:p>
        </p:txBody>
      </p:sp>
    </p:spTree>
    <p:extLst>
      <p:ext uri="{BB962C8B-B14F-4D97-AF65-F5344CB8AC3E}">
        <p14:creationId xmlns:p14="http://schemas.microsoft.com/office/powerpoint/2010/main" val="251919561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ctrTitle"/>
          </p:nvPr>
        </p:nvSpPr>
        <p:spPr>
          <a:xfrm>
            <a:off x="609601" y="3135506"/>
            <a:ext cx="12291061" cy="640080"/>
          </a:xfrm>
        </p:spPr>
        <p:txBody>
          <a:bodyPr>
            <a:noAutofit/>
          </a:bodyPr>
          <a:lstStyle>
            <a:lvl1pPr>
              <a:lnSpc>
                <a:spcPct val="90000"/>
              </a:lnSpc>
              <a:defRPr sz="5700">
                <a:solidFill>
                  <a:schemeClr val="bg1"/>
                </a:solidFill>
                <a:effectLst/>
              </a:defRPr>
            </a:lvl1pPr>
          </a:lstStyle>
          <a:p>
            <a:r>
              <a:rPr lang="en-US" smtClean="0"/>
              <a:t>Click to edit Master title style</a:t>
            </a:r>
            <a:endParaRPr lang="en-US" dirty="0"/>
          </a:p>
        </p:txBody>
      </p:sp>
      <p:sp>
        <p:nvSpPr>
          <p:cNvPr id="10" name="Subtitle 2"/>
          <p:cNvSpPr>
            <a:spLocks noGrp="1"/>
          </p:cNvSpPr>
          <p:nvPr>
            <p:ph type="subTitle" idx="1"/>
          </p:nvPr>
        </p:nvSpPr>
        <p:spPr>
          <a:xfrm>
            <a:off x="609601" y="3867027"/>
            <a:ext cx="12291061" cy="553998"/>
          </a:xfrm>
        </p:spPr>
        <p:txBody>
          <a:bodyPr>
            <a:noAutofit/>
          </a:bodyPr>
          <a:lstStyle>
            <a:lvl1pPr marL="0" indent="0" algn="l">
              <a:lnSpc>
                <a:spcPct val="90000"/>
              </a:lnSpc>
              <a:spcBef>
                <a:spcPts val="0"/>
              </a:spcBef>
              <a:buNone/>
              <a:defRPr sz="2900">
                <a:solidFill>
                  <a:schemeClr val="accent2">
                    <a:lumMod val="60000"/>
                    <a:lumOff val="40000"/>
                  </a:schemeClr>
                </a:solidFill>
              </a:defRPr>
            </a:lvl1pPr>
            <a:lvl2pPr marL="653084" indent="0" algn="ctr">
              <a:buNone/>
              <a:defRPr>
                <a:solidFill>
                  <a:schemeClr val="tx1">
                    <a:tint val="75000"/>
                  </a:schemeClr>
                </a:solidFill>
              </a:defRPr>
            </a:lvl2pPr>
            <a:lvl3pPr marL="1306168" indent="0" algn="ctr">
              <a:buNone/>
              <a:defRPr>
                <a:solidFill>
                  <a:schemeClr val="tx1">
                    <a:tint val="75000"/>
                  </a:schemeClr>
                </a:solidFill>
              </a:defRPr>
            </a:lvl3pPr>
            <a:lvl4pPr marL="1959252" indent="0" algn="ctr">
              <a:buNone/>
              <a:defRPr>
                <a:solidFill>
                  <a:schemeClr val="tx1">
                    <a:tint val="75000"/>
                  </a:schemeClr>
                </a:solidFill>
              </a:defRPr>
            </a:lvl4pPr>
            <a:lvl5pPr marL="2612337" indent="0" algn="ctr">
              <a:buNone/>
              <a:defRPr>
                <a:solidFill>
                  <a:schemeClr val="tx1">
                    <a:tint val="75000"/>
                  </a:schemeClr>
                </a:solidFill>
              </a:defRPr>
            </a:lvl5pPr>
            <a:lvl6pPr marL="3265421" indent="0" algn="ctr">
              <a:buNone/>
              <a:defRPr>
                <a:solidFill>
                  <a:schemeClr val="tx1">
                    <a:tint val="75000"/>
                  </a:schemeClr>
                </a:solidFill>
              </a:defRPr>
            </a:lvl6pPr>
            <a:lvl7pPr marL="3918504" indent="0" algn="ctr">
              <a:buNone/>
              <a:defRPr>
                <a:solidFill>
                  <a:schemeClr val="tx1">
                    <a:tint val="75000"/>
                  </a:schemeClr>
                </a:solidFill>
              </a:defRPr>
            </a:lvl7pPr>
            <a:lvl8pPr marL="4571589" indent="0" algn="ctr">
              <a:buNone/>
              <a:defRPr>
                <a:solidFill>
                  <a:schemeClr val="tx1">
                    <a:tint val="75000"/>
                  </a:schemeClr>
                </a:solidFill>
              </a:defRPr>
            </a:lvl8pPr>
            <a:lvl9pPr marL="5224673"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6"/>
          <p:cNvSpPr>
            <a:spLocks noGrp="1"/>
          </p:cNvSpPr>
          <p:nvPr>
            <p:ph type="body" sz="quarter" idx="10" hasCustomPrompt="1"/>
          </p:nvPr>
        </p:nvSpPr>
        <p:spPr>
          <a:xfrm>
            <a:off x="609600" y="2827021"/>
            <a:ext cx="3586480" cy="276999"/>
          </a:xfrm>
        </p:spPr>
        <p:txBody>
          <a:bodyPr/>
          <a:lstStyle>
            <a:lvl1pPr marL="0" indent="0" algn="l" defTabSz="1306168" rtl="0" eaLnBrk="1" latinLnBrk="0" hangingPunct="1">
              <a:lnSpc>
                <a:spcPct val="90000"/>
              </a:lnSpc>
              <a:spcBef>
                <a:spcPts val="0"/>
              </a:spcBef>
              <a:buFontTx/>
              <a:buNone/>
              <a:defRPr lang="en-US" sz="2000" kern="1200" dirty="0" smtClean="0">
                <a:solidFill>
                  <a:schemeClr val="accent2"/>
                </a:solidFill>
                <a:latin typeface="Segoe UI" pitchFamily="34" charset="0"/>
                <a:ea typeface="+mn-ea"/>
                <a:cs typeface="+mn-cs"/>
              </a:defRPr>
            </a:lvl1pPr>
          </a:lstStyle>
          <a:p>
            <a:pPr lvl="0"/>
            <a:r>
              <a:rPr lang="en-US" dirty="0" smtClean="0">
                <a:solidFill>
                  <a:srgbClr val="FFFFFF"/>
                </a:solidFill>
              </a:rPr>
              <a:t>Click to enter Date</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itle 1"/>
          <p:cNvSpPr>
            <a:spLocks noGrp="1"/>
          </p:cNvSpPr>
          <p:nvPr>
            <p:ph type="ctrTitle"/>
          </p:nvPr>
        </p:nvSpPr>
        <p:spPr>
          <a:xfrm>
            <a:off x="671120" y="2286000"/>
            <a:ext cx="13349680" cy="1828193"/>
          </a:xfrm>
        </p:spPr>
        <p:txBody>
          <a:bodyPr anchor="ctr" anchorCtr="0">
            <a:noAutofit/>
          </a:bodyPr>
          <a:lstStyle>
            <a:lvl1pPr algn="ctr">
              <a:lnSpc>
                <a:spcPct val="90000"/>
              </a:lnSpc>
              <a:defRPr sz="5700">
                <a:effectLst/>
              </a:defRPr>
            </a:lvl1pPr>
          </a:lstStyle>
          <a:p>
            <a:r>
              <a:rPr lang="en-US" dirty="0"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itle 1"/>
          <p:cNvSpPr>
            <a:spLocks noGrp="1"/>
          </p:cNvSpPr>
          <p:nvPr>
            <p:ph type="ctrTitle"/>
          </p:nvPr>
        </p:nvSpPr>
        <p:spPr>
          <a:xfrm>
            <a:off x="671120" y="2286000"/>
            <a:ext cx="13349680" cy="1828193"/>
          </a:xfrm>
        </p:spPr>
        <p:txBody>
          <a:bodyPr anchor="ctr" anchorCtr="0">
            <a:noAutofit/>
          </a:bodyPr>
          <a:lstStyle>
            <a:lvl1pPr algn="ctr">
              <a:lnSpc>
                <a:spcPct val="90000"/>
              </a:lnSpc>
              <a:defRPr sz="5700">
                <a:effectLst/>
              </a:defRPr>
            </a:lvl1pPr>
          </a:lstStyle>
          <a:p>
            <a:r>
              <a:rPr lang="en-US" dirty="0" smtClean="0"/>
              <a:t>Click to edit Master title style</a:t>
            </a:r>
            <a:endParaRPr lang="en-US" dirty="0"/>
          </a:p>
        </p:txBody>
      </p:sp>
    </p:spTree>
    <p:extLst>
      <p:ext uri="{BB962C8B-B14F-4D97-AF65-F5344CB8AC3E}">
        <p14:creationId xmlns:p14="http://schemas.microsoft.com/office/powerpoint/2010/main" val="103979802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09600" y="1737360"/>
            <a:ext cx="13411200" cy="28715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600" y="1737360"/>
            <a:ext cx="13411200" cy="2871555"/>
          </a:xfrm>
        </p:spPr>
        <p:txBody>
          <a:bodyPr/>
          <a:lstStyle>
            <a:lvl1pPr>
              <a:lnSpc>
                <a:spcPct val="90000"/>
              </a:lnSpc>
              <a:defRPr>
                <a:solidFill>
                  <a:schemeClr val="bg1"/>
                </a:solidFill>
              </a:defRPr>
            </a:lvl1pPr>
            <a:lvl2pPr>
              <a:lnSpc>
                <a:spcPct val="90000"/>
              </a:lnSpc>
              <a:defRPr>
                <a:solidFill>
                  <a:schemeClr val="bg1"/>
                </a:solidFill>
              </a:defRPr>
            </a:lvl2pPr>
            <a:lvl3pPr>
              <a:lnSpc>
                <a:spcPct val="90000"/>
              </a:lnSpc>
              <a:defRPr>
                <a:solidFill>
                  <a:schemeClr val="bg1"/>
                </a:solidFill>
              </a:defRPr>
            </a:lvl3pPr>
            <a:lvl4pPr>
              <a:lnSpc>
                <a:spcPct val="90000"/>
              </a:lnSpc>
              <a:defRPr>
                <a:solidFill>
                  <a:schemeClr val="bg1"/>
                </a:solidFill>
              </a:defRPr>
            </a:lvl4pPr>
            <a:lvl5pPr>
              <a:lnSpc>
                <a:spcPct val="90000"/>
              </a:lnSpc>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737360"/>
            <a:ext cx="6583680" cy="3054682"/>
          </a:xfrm>
        </p:spPr>
        <p:txBody>
          <a:bodyPr/>
          <a:lstStyle>
            <a:lvl1pPr marL="485656" indent="-485656">
              <a:lnSpc>
                <a:spcPct val="90000"/>
              </a:lnSpc>
              <a:defRPr sz="4000"/>
            </a:lvl1pPr>
            <a:lvl2pPr marL="961863" indent="-464868">
              <a:lnSpc>
                <a:spcPct val="90000"/>
              </a:lnSpc>
              <a:defRPr sz="3400"/>
            </a:lvl2pPr>
            <a:lvl3pPr marL="1362482" indent="-411957">
              <a:lnSpc>
                <a:spcPct val="90000"/>
              </a:lnSpc>
              <a:defRPr sz="2900"/>
            </a:lvl3pPr>
            <a:lvl4pPr marL="1753652" indent="-391170">
              <a:lnSpc>
                <a:spcPct val="90000"/>
              </a:lnSpc>
              <a:defRPr sz="2600"/>
            </a:lvl4pPr>
            <a:lvl5pPr marL="2165609" indent="-400619">
              <a:lnSpc>
                <a:spcPct val="90000"/>
              </a:lnSpc>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437120" y="1737360"/>
            <a:ext cx="6583680" cy="3054682"/>
          </a:xfrm>
        </p:spPr>
        <p:txBody>
          <a:bodyPr/>
          <a:lstStyle>
            <a:lvl1pPr marL="496995" indent="-496995">
              <a:lnSpc>
                <a:spcPct val="90000"/>
              </a:lnSpc>
              <a:defRPr sz="4000"/>
            </a:lvl1pPr>
            <a:lvl2pPr marL="961863" indent="-485656">
              <a:lnSpc>
                <a:spcPct val="90000"/>
              </a:lnSpc>
              <a:defRPr sz="3400"/>
            </a:lvl2pPr>
            <a:lvl3pPr marL="1373820" indent="-432744">
              <a:lnSpc>
                <a:spcPct val="90000"/>
              </a:lnSpc>
              <a:defRPr sz="2900"/>
            </a:lvl3pPr>
            <a:lvl4pPr marL="1753652" indent="-379832">
              <a:lnSpc>
                <a:spcPct val="90000"/>
              </a:lnSpc>
              <a:defRPr sz="2600"/>
            </a:lvl4pPr>
            <a:lvl5pPr marL="2165609" indent="-391170">
              <a:lnSpc>
                <a:spcPct val="90000"/>
              </a:lnSpc>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2061659"/>
            <a:ext cx="6583680" cy="498598"/>
          </a:xfrm>
        </p:spPr>
        <p:txBody>
          <a:bodyPr anchor="b"/>
          <a:lstStyle>
            <a:lvl1pPr marL="0" indent="0">
              <a:lnSpc>
                <a:spcPct val="90000"/>
              </a:lnSpc>
              <a:spcBef>
                <a:spcPts val="0"/>
              </a:spcBef>
              <a:buNone/>
              <a:defRPr sz="3600" b="1"/>
            </a:lvl1pPr>
            <a:lvl2pPr marL="653084" indent="0">
              <a:buNone/>
              <a:defRPr sz="2900" b="1"/>
            </a:lvl2pPr>
            <a:lvl3pPr marL="1306168" indent="0">
              <a:buNone/>
              <a:defRPr sz="2600" b="1"/>
            </a:lvl3pPr>
            <a:lvl4pPr marL="1959252" indent="0">
              <a:buNone/>
              <a:defRPr sz="2300" b="1"/>
            </a:lvl4pPr>
            <a:lvl5pPr marL="2612337" indent="0">
              <a:buNone/>
              <a:defRPr sz="2300" b="1"/>
            </a:lvl5pPr>
            <a:lvl6pPr marL="3265421" indent="0">
              <a:buNone/>
              <a:defRPr sz="2300" b="1"/>
            </a:lvl6pPr>
            <a:lvl7pPr marL="3918504" indent="0">
              <a:buNone/>
              <a:defRPr sz="2300" b="1"/>
            </a:lvl7pPr>
            <a:lvl8pPr marL="4571589" indent="0">
              <a:buNone/>
              <a:defRPr sz="2300" b="1"/>
            </a:lvl8pPr>
            <a:lvl9pPr marL="5224673" indent="0">
              <a:buNone/>
              <a:defRPr sz="2300" b="1"/>
            </a:lvl9pPr>
          </a:lstStyle>
          <a:p>
            <a:pPr lvl="0"/>
            <a:r>
              <a:rPr lang="en-US" smtClean="0"/>
              <a:t>Click to edit Master text styles</a:t>
            </a:r>
          </a:p>
        </p:txBody>
      </p:sp>
      <p:sp>
        <p:nvSpPr>
          <p:cNvPr id="4" name="Content Placeholder 3"/>
          <p:cNvSpPr>
            <a:spLocks noGrp="1"/>
          </p:cNvSpPr>
          <p:nvPr>
            <p:ph sz="half" idx="2"/>
          </p:nvPr>
        </p:nvSpPr>
        <p:spPr>
          <a:xfrm>
            <a:off x="609598" y="2645245"/>
            <a:ext cx="6583680" cy="2200602"/>
          </a:xfrm>
        </p:spPr>
        <p:txBody>
          <a:bodyPr/>
          <a:lstStyle>
            <a:lvl1pPr marL="402508" indent="-402508">
              <a:defRPr sz="3300"/>
            </a:lvl1pPr>
            <a:lvl2pPr marL="803128" indent="-379832">
              <a:defRPr sz="2900"/>
            </a:lvl2pPr>
            <a:lvl3pPr marL="1162173" indent="-347707">
              <a:defRPr sz="2600"/>
            </a:lvl3pPr>
            <a:lvl4pPr marL="1500431" indent="-326921">
              <a:defRPr sz="2400"/>
            </a:lvl4pPr>
            <a:lvl5pPr marL="1827351" indent="-294795">
              <a:defRPr sz="24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433571" y="2061659"/>
            <a:ext cx="6587230" cy="498598"/>
          </a:xfrm>
        </p:spPr>
        <p:txBody>
          <a:bodyPr anchor="b"/>
          <a:lstStyle>
            <a:lvl1pPr marL="0" indent="0">
              <a:lnSpc>
                <a:spcPct val="90000"/>
              </a:lnSpc>
              <a:spcBef>
                <a:spcPts val="0"/>
              </a:spcBef>
              <a:buNone/>
              <a:defRPr sz="3600" b="1"/>
            </a:lvl1pPr>
            <a:lvl2pPr marL="653084" indent="0">
              <a:buNone/>
              <a:defRPr sz="2900" b="1"/>
            </a:lvl2pPr>
            <a:lvl3pPr marL="1306168" indent="0">
              <a:buNone/>
              <a:defRPr sz="2600" b="1"/>
            </a:lvl3pPr>
            <a:lvl4pPr marL="1959252" indent="0">
              <a:buNone/>
              <a:defRPr sz="2300" b="1"/>
            </a:lvl4pPr>
            <a:lvl5pPr marL="2612337" indent="0">
              <a:buNone/>
              <a:defRPr sz="2300" b="1"/>
            </a:lvl5pPr>
            <a:lvl6pPr marL="3265421" indent="0">
              <a:buNone/>
              <a:defRPr sz="2300" b="1"/>
            </a:lvl6pPr>
            <a:lvl7pPr marL="3918504" indent="0">
              <a:buNone/>
              <a:defRPr sz="2300" b="1"/>
            </a:lvl7pPr>
            <a:lvl8pPr marL="4571589" indent="0">
              <a:buNone/>
              <a:defRPr sz="2300" b="1"/>
            </a:lvl8pPr>
            <a:lvl9pPr marL="5224673" indent="0">
              <a:buNone/>
              <a:defRPr sz="2300" b="1"/>
            </a:lvl9pPr>
          </a:lstStyle>
          <a:p>
            <a:pPr lvl="0"/>
            <a:r>
              <a:rPr lang="en-US" smtClean="0"/>
              <a:t>Click to edit Master text styles</a:t>
            </a:r>
          </a:p>
        </p:txBody>
      </p:sp>
      <p:sp>
        <p:nvSpPr>
          <p:cNvPr id="6" name="Content Placeholder 5"/>
          <p:cNvSpPr>
            <a:spLocks noGrp="1"/>
          </p:cNvSpPr>
          <p:nvPr>
            <p:ph sz="quarter" idx="4"/>
          </p:nvPr>
        </p:nvSpPr>
        <p:spPr>
          <a:xfrm>
            <a:off x="7432042" y="2645245"/>
            <a:ext cx="6588758" cy="2200602"/>
          </a:xfrm>
        </p:spPr>
        <p:txBody>
          <a:bodyPr/>
          <a:lstStyle>
            <a:lvl1pPr marL="423295" indent="-423295">
              <a:defRPr sz="3300"/>
            </a:lvl1pPr>
            <a:lvl2pPr marL="814466" indent="-391170">
              <a:defRPr sz="2900"/>
            </a:lvl2pPr>
            <a:lvl3pPr marL="1173511" indent="-349597">
              <a:defRPr sz="2600"/>
            </a:lvl3pPr>
            <a:lvl4pPr marL="1500431" indent="-338259">
              <a:defRPr sz="2400"/>
            </a:lvl4pPr>
            <a:lvl5pPr marL="1827351" indent="-315583">
              <a:defRPr sz="24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6226"/>
            <a:ext cx="13411200" cy="955646"/>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737360"/>
            <a:ext cx="13411200" cy="2871555"/>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hdr="0" dt="0"/>
  <p:txStyles>
    <p:titleStyle>
      <a:lvl1pPr algn="l" defTabSz="1306168" rtl="0" eaLnBrk="1" latinLnBrk="0" hangingPunct="1">
        <a:lnSpc>
          <a:spcPct val="90000"/>
        </a:lnSpc>
        <a:spcBef>
          <a:spcPct val="0"/>
        </a:spcBef>
        <a:buNone/>
        <a:defRPr lang="en-US" sz="6900" b="0" kern="1200" cap="none" spc="-214" dirty="0" smtClean="0">
          <a:ln w="3175">
            <a:noFill/>
          </a:ln>
          <a:solidFill>
            <a:schemeClr val="accent2">
              <a:lumMod val="40000"/>
              <a:lumOff val="60000"/>
            </a:schemeClr>
          </a:solidFill>
          <a:effectLst/>
          <a:latin typeface="Segoe UI" pitchFamily="34" charset="0"/>
          <a:ea typeface="+mn-ea"/>
          <a:cs typeface="Arial" charset="0"/>
        </a:defRPr>
      </a:lvl1pPr>
    </p:titleStyle>
    <p:bodyStyle>
      <a:lvl1pPr marL="657646" indent="-657646" algn="l" defTabSz="1306168" rtl="0" eaLnBrk="1" latinLnBrk="0" hangingPunct="1">
        <a:lnSpc>
          <a:spcPct val="90000"/>
        </a:lnSpc>
        <a:spcBef>
          <a:spcPct val="20000"/>
        </a:spcBef>
        <a:buFont typeface="Segoe UI" pitchFamily="34" charset="0"/>
        <a:buChar char="−"/>
        <a:defRPr sz="4600" kern="1200">
          <a:solidFill>
            <a:schemeClr val="bg1"/>
          </a:solidFill>
          <a:latin typeface="Segoe UI" pitchFamily="34" charset="0"/>
          <a:ea typeface="+mn-ea"/>
          <a:cs typeface="+mn-cs"/>
        </a:defRPr>
      </a:lvl1pPr>
      <a:lvl2pPr marL="1222315" indent="-564669" algn="l" defTabSz="1306168" rtl="0" eaLnBrk="1" latinLnBrk="0" hangingPunct="1">
        <a:lnSpc>
          <a:spcPct val="90000"/>
        </a:lnSpc>
        <a:spcBef>
          <a:spcPct val="20000"/>
        </a:spcBef>
        <a:buFont typeface="Segoe UI" pitchFamily="34" charset="0"/>
        <a:buChar char="−"/>
        <a:defRPr sz="4000" kern="1200">
          <a:solidFill>
            <a:schemeClr val="bg1"/>
          </a:solidFill>
          <a:latin typeface="Segoe UI" pitchFamily="34" charset="0"/>
          <a:ea typeface="+mn-ea"/>
          <a:cs typeface="+mn-cs"/>
        </a:defRPr>
      </a:lvl2pPr>
      <a:lvl3pPr marL="1798322" indent="-576007" algn="l" defTabSz="1306168" rtl="0" eaLnBrk="1" latinLnBrk="0" hangingPunct="1">
        <a:lnSpc>
          <a:spcPct val="90000"/>
        </a:lnSpc>
        <a:spcBef>
          <a:spcPct val="20000"/>
        </a:spcBef>
        <a:buFont typeface="Segoe UI" pitchFamily="34" charset="0"/>
        <a:buChar char="−"/>
        <a:defRPr sz="3400" kern="1200">
          <a:solidFill>
            <a:schemeClr val="bg1"/>
          </a:solidFill>
          <a:latin typeface="Segoe UI" pitchFamily="34" charset="0"/>
          <a:ea typeface="+mn-ea"/>
          <a:cs typeface="+mn-cs"/>
        </a:defRPr>
      </a:lvl3pPr>
      <a:lvl4pPr marL="2292690" indent="-494368" algn="l" defTabSz="1306168" rtl="0" eaLnBrk="1" latinLnBrk="0" hangingPunct="1">
        <a:lnSpc>
          <a:spcPct val="90000"/>
        </a:lnSpc>
        <a:spcBef>
          <a:spcPct val="20000"/>
        </a:spcBef>
        <a:buFont typeface="Segoe UI" pitchFamily="34" charset="0"/>
        <a:buChar char="−"/>
        <a:defRPr sz="2900" kern="1200">
          <a:solidFill>
            <a:schemeClr val="bg1"/>
          </a:solidFill>
          <a:latin typeface="Segoe UI" pitchFamily="34" charset="0"/>
          <a:ea typeface="+mn-ea"/>
          <a:cs typeface="+mn-cs"/>
        </a:defRPr>
      </a:lvl4pPr>
      <a:lvl5pPr marL="2773451" indent="-480762" algn="l" defTabSz="1306168" rtl="0" eaLnBrk="1" latinLnBrk="0" hangingPunct="1">
        <a:lnSpc>
          <a:spcPct val="90000"/>
        </a:lnSpc>
        <a:spcBef>
          <a:spcPct val="20000"/>
        </a:spcBef>
        <a:buFont typeface="Segoe UI" pitchFamily="34" charset="0"/>
        <a:buChar char="−"/>
        <a:defRPr sz="2900" kern="1200">
          <a:solidFill>
            <a:schemeClr val="bg1"/>
          </a:solidFill>
          <a:latin typeface="Segoe UI" pitchFamily="34" charset="0"/>
          <a:ea typeface="+mn-ea"/>
          <a:cs typeface="+mn-cs"/>
        </a:defRPr>
      </a:lvl5pPr>
      <a:lvl6pPr marL="3591962" indent="-326542" algn="l" defTabSz="1306168"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245046" indent="-326542" algn="l" defTabSz="1306168"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898131" indent="-326542" algn="l" defTabSz="1306168"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551215" indent="-326542" algn="l" defTabSz="1306168"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306168" rtl="0" eaLnBrk="1" latinLnBrk="0" hangingPunct="1">
        <a:defRPr sz="2600" kern="1200">
          <a:solidFill>
            <a:schemeClr val="tx1"/>
          </a:solidFill>
          <a:latin typeface="+mn-lt"/>
          <a:ea typeface="+mn-ea"/>
          <a:cs typeface="+mn-cs"/>
        </a:defRPr>
      </a:lvl1pPr>
      <a:lvl2pPr marL="653084" algn="l" defTabSz="1306168" rtl="0" eaLnBrk="1" latinLnBrk="0" hangingPunct="1">
        <a:defRPr sz="2600" kern="1200">
          <a:solidFill>
            <a:schemeClr val="tx1"/>
          </a:solidFill>
          <a:latin typeface="+mn-lt"/>
          <a:ea typeface="+mn-ea"/>
          <a:cs typeface="+mn-cs"/>
        </a:defRPr>
      </a:lvl2pPr>
      <a:lvl3pPr marL="1306168" algn="l" defTabSz="1306168" rtl="0" eaLnBrk="1" latinLnBrk="0" hangingPunct="1">
        <a:defRPr sz="2600" kern="1200">
          <a:solidFill>
            <a:schemeClr val="tx1"/>
          </a:solidFill>
          <a:latin typeface="+mn-lt"/>
          <a:ea typeface="+mn-ea"/>
          <a:cs typeface="+mn-cs"/>
        </a:defRPr>
      </a:lvl3pPr>
      <a:lvl4pPr marL="1959252" algn="l" defTabSz="1306168" rtl="0" eaLnBrk="1" latinLnBrk="0" hangingPunct="1">
        <a:defRPr sz="2600" kern="1200">
          <a:solidFill>
            <a:schemeClr val="tx1"/>
          </a:solidFill>
          <a:latin typeface="+mn-lt"/>
          <a:ea typeface="+mn-ea"/>
          <a:cs typeface="+mn-cs"/>
        </a:defRPr>
      </a:lvl4pPr>
      <a:lvl5pPr marL="2612337" algn="l" defTabSz="1306168" rtl="0" eaLnBrk="1" latinLnBrk="0" hangingPunct="1">
        <a:defRPr sz="2600" kern="1200">
          <a:solidFill>
            <a:schemeClr val="tx1"/>
          </a:solidFill>
          <a:latin typeface="+mn-lt"/>
          <a:ea typeface="+mn-ea"/>
          <a:cs typeface="+mn-cs"/>
        </a:defRPr>
      </a:lvl5pPr>
      <a:lvl6pPr marL="3265421" algn="l" defTabSz="1306168" rtl="0" eaLnBrk="1" latinLnBrk="0" hangingPunct="1">
        <a:defRPr sz="2600" kern="1200">
          <a:solidFill>
            <a:schemeClr val="tx1"/>
          </a:solidFill>
          <a:latin typeface="+mn-lt"/>
          <a:ea typeface="+mn-ea"/>
          <a:cs typeface="+mn-cs"/>
        </a:defRPr>
      </a:lvl6pPr>
      <a:lvl7pPr marL="3918504" algn="l" defTabSz="1306168" rtl="0" eaLnBrk="1" latinLnBrk="0" hangingPunct="1">
        <a:defRPr sz="2600" kern="1200">
          <a:solidFill>
            <a:schemeClr val="tx1"/>
          </a:solidFill>
          <a:latin typeface="+mn-lt"/>
          <a:ea typeface="+mn-ea"/>
          <a:cs typeface="+mn-cs"/>
        </a:defRPr>
      </a:lvl7pPr>
      <a:lvl8pPr marL="4571589" algn="l" defTabSz="1306168" rtl="0" eaLnBrk="1" latinLnBrk="0" hangingPunct="1">
        <a:defRPr sz="2600" kern="1200">
          <a:solidFill>
            <a:schemeClr val="tx1"/>
          </a:solidFill>
          <a:latin typeface="+mn-lt"/>
          <a:ea typeface="+mn-ea"/>
          <a:cs typeface="+mn-cs"/>
        </a:defRPr>
      </a:lvl8pPr>
      <a:lvl9pPr marL="5224673" algn="l" defTabSz="1306168"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slideLayout" Target="../slideLayouts/slideLayout9.xml"/><Relationship Id="rId5" Type="http://schemas.openxmlformats.org/officeDocument/2006/relationships/image" Target="../media/image11.wmf"/><Relationship Id="rId4" Type="http://schemas.openxmlformats.org/officeDocument/2006/relationships/image" Target="../media/image10.wmf"/></Relationships>
</file>

<file path=ppt/slides/_rels/slide1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12.wmf"/><Relationship Id="rId1" Type="http://schemas.openxmlformats.org/officeDocument/2006/relationships/slideLayout" Target="../slideLayouts/slideLayout9.xml"/><Relationship Id="rId5" Type="http://schemas.openxmlformats.org/officeDocument/2006/relationships/image" Target="../media/image13.wmf"/><Relationship Id="rId4" Type="http://schemas.openxmlformats.org/officeDocument/2006/relationships/image" Target="../media/image11.wmf"/></Relationships>
</file>

<file path=ppt/slides/_rels/slide1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0.png"/><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9.png"/><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3.png"/><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22.png"/><Relationship Id="rId4" Type="http://schemas.openxmlformats.org/officeDocument/2006/relationships/oleObject" Target="../embeddings/oleObject4.bin"/></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mailto:pmyers@solidq.com" TargetMode="Externa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www.sqlserverdatamining.com/" TargetMode="External"/><Relationship Id="rId2" Type="http://schemas.openxmlformats.org/officeDocument/2006/relationships/hyperlink" Target="http://www.microsoft.com/sqlserver/en/us/solutions-technologies/business-intelligence/data-mining.aspx" TargetMode="External"/><Relationship Id="rId1" Type="http://schemas.openxmlformats.org/officeDocument/2006/relationships/slideLayout" Target="../slideLayouts/slideLayout6.xml"/><Relationship Id="rId4" Type="http://schemas.openxmlformats.org/officeDocument/2006/relationships/hyperlink" Target="http://www.microsoft.com/download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itle 1"/>
          <p:cNvSpPr>
            <a:spLocks noGrp="1"/>
          </p:cNvSpPr>
          <p:nvPr>
            <p:ph type="ctrTitle"/>
          </p:nvPr>
        </p:nvSpPr>
        <p:spPr>
          <a:xfrm>
            <a:off x="609596" y="1816443"/>
            <a:ext cx="12291061" cy="1469287"/>
          </a:xfrm>
        </p:spPr>
        <p:txBody>
          <a:bodyPr/>
          <a:lstStyle/>
          <a:p>
            <a:r>
              <a:rPr lang="en-US" dirty="0"/>
              <a:t>Taking Your Application to the Next Level with </a:t>
            </a:r>
            <a:r>
              <a:rPr lang="en-US" dirty="0" smtClean="0"/>
              <a:t>SQL Server Data </a:t>
            </a:r>
            <a:r>
              <a:rPr lang="en-US" dirty="0"/>
              <a:t>Mining</a:t>
            </a:r>
          </a:p>
        </p:txBody>
      </p:sp>
      <p:sp>
        <p:nvSpPr>
          <p:cNvPr id="12" name="Subtitle 2"/>
          <p:cNvSpPr>
            <a:spLocks noGrp="1"/>
          </p:cNvSpPr>
          <p:nvPr>
            <p:ph type="subTitle" idx="1"/>
          </p:nvPr>
        </p:nvSpPr>
        <p:spPr>
          <a:xfrm>
            <a:off x="609596" y="3813106"/>
            <a:ext cx="12291061" cy="553998"/>
          </a:xfrm>
        </p:spPr>
        <p:txBody>
          <a:bodyPr/>
          <a:lstStyle/>
          <a:p>
            <a:r>
              <a:rPr lang="en-US" dirty="0">
                <a:solidFill>
                  <a:schemeClr val="bg1"/>
                </a:solidFill>
              </a:rPr>
              <a:t>Peter Myers ∙ Mentor ∙ </a:t>
            </a:r>
            <a:r>
              <a:rPr lang="en-US" dirty="0" err="1">
                <a:solidFill>
                  <a:schemeClr val="bg1"/>
                </a:solidFill>
              </a:rPr>
              <a:t>SolidQ</a:t>
            </a:r>
            <a:endParaRPr lang="en-US" dirty="0">
              <a:solidFill>
                <a:schemeClr val="bg1"/>
              </a:solidFill>
            </a:endParaRPr>
          </a:p>
        </p:txBody>
      </p:sp>
      <p:sp>
        <p:nvSpPr>
          <p:cNvPr id="13" name="Text Placeholder 3"/>
          <p:cNvSpPr>
            <a:spLocks noGrp="1"/>
          </p:cNvSpPr>
          <p:nvPr>
            <p:ph type="body" sz="quarter" idx="10"/>
          </p:nvPr>
        </p:nvSpPr>
        <p:spPr>
          <a:xfrm>
            <a:off x="609596" y="4678325"/>
            <a:ext cx="11460485" cy="430887"/>
          </a:xfrm>
        </p:spPr>
        <p:txBody>
          <a:bodyPr vert="horz" lIns="0" tIns="0" rIns="0" bIns="0" rtlCol="0">
            <a:spAutoFit/>
          </a:bodyPr>
          <a:lstStyle/>
          <a:p>
            <a:pPr>
              <a:lnSpc>
                <a:spcPct val="100000"/>
              </a:lnSpc>
              <a:spcBef>
                <a:spcPct val="20000"/>
              </a:spcBef>
              <a:buFont typeface="Segoe UI" pitchFamily="34" charset="0"/>
            </a:pPr>
            <a:r>
              <a:rPr lang="en-US" sz="2800" dirty="0">
                <a:solidFill>
                  <a:schemeClr val="accent2">
                    <a:lumMod val="60000"/>
                    <a:lumOff val="40000"/>
                  </a:schemeClr>
                </a:solidFill>
              </a:rPr>
              <a:t>pmyers@solidq.com</a:t>
            </a:r>
            <a:endParaRPr lang="en-US" sz="2800" dirty="0">
              <a:solidFill>
                <a:schemeClr val="accent2">
                  <a:lumMod val="60000"/>
                  <a:lumOff val="40000"/>
                </a:schemeClr>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Mining Modeling</a:t>
            </a:r>
            <a:endParaRPr lang="en-AU" dirty="0"/>
          </a:p>
        </p:txBody>
      </p:sp>
      <p:sp>
        <p:nvSpPr>
          <p:cNvPr id="8" name="Rectangle 57345"/>
          <p:cNvSpPr>
            <a:spLocks noChangeArrowheads="1"/>
          </p:cNvSpPr>
          <p:nvPr/>
        </p:nvSpPr>
        <p:spPr bwMode="auto">
          <a:xfrm>
            <a:off x="668430" y="2350854"/>
            <a:ext cx="2444426" cy="533335"/>
          </a:xfrm>
          <a:prstGeom prst="rect">
            <a:avLst/>
          </a:prstGeom>
          <a:solidFill>
            <a:schemeClr val="accent1"/>
          </a:solidFill>
          <a:ln w="9525" algn="ctr">
            <a:noFill/>
            <a:miter lim="800000"/>
            <a:headEnd/>
            <a:tailEnd/>
          </a:ln>
        </p:spPr>
        <p:txBody>
          <a:bodyPr wrap="none" anchor="ctr"/>
          <a:lstStyle/>
          <a:p>
            <a:pPr algn="l"/>
            <a:endParaRPr lang="en-US" sz="1800">
              <a:solidFill>
                <a:srgbClr val="000000"/>
              </a:solidFill>
              <a:latin typeface="Segoe UI" pitchFamily="34" charset="0"/>
              <a:cs typeface="Segoe UI" pitchFamily="34" charset="0"/>
            </a:endParaRPr>
          </a:p>
        </p:txBody>
      </p:sp>
      <p:sp>
        <p:nvSpPr>
          <p:cNvPr id="14" name="TextBox 57346"/>
          <p:cNvSpPr txBox="1">
            <a:spLocks noChangeArrowheads="1"/>
          </p:cNvSpPr>
          <p:nvPr/>
        </p:nvSpPr>
        <p:spPr bwMode="auto">
          <a:xfrm>
            <a:off x="668430" y="1734905"/>
            <a:ext cx="2449513" cy="1679575"/>
          </a:xfrm>
          <a:prstGeom prst="rect">
            <a:avLst/>
          </a:prstGeom>
          <a:noFill/>
          <a:ln w="25400">
            <a:solidFill>
              <a:schemeClr val="accent1"/>
            </a:solidFill>
            <a:miter lim="800000"/>
            <a:headEnd/>
            <a:tailEnd/>
          </a:ln>
        </p:spPr>
        <p:txBody>
          <a:bodyPr>
            <a:spAutoFit/>
          </a:bodyPr>
          <a:lstStyle/>
          <a:p>
            <a:pPr algn="l">
              <a:spcBef>
                <a:spcPct val="50000"/>
              </a:spcBef>
            </a:pPr>
            <a:r>
              <a:rPr lang="en-US" sz="2600" b="1" dirty="0">
                <a:solidFill>
                  <a:schemeClr val="tx1">
                    <a:lumMod val="50000"/>
                    <a:lumOff val="50000"/>
                  </a:schemeClr>
                </a:solidFill>
                <a:latin typeface="Segoe UI" pitchFamily="34" charset="0"/>
                <a:cs typeface="Segoe UI" pitchFamily="34" charset="0"/>
              </a:rPr>
              <a:t>Design time</a:t>
            </a:r>
          </a:p>
          <a:p>
            <a:pPr algn="l">
              <a:spcBef>
                <a:spcPct val="50000"/>
              </a:spcBef>
            </a:pPr>
            <a:r>
              <a:rPr lang="en-US" sz="2600" b="1" dirty="0">
                <a:latin typeface="Segoe UI" pitchFamily="34" charset="0"/>
                <a:cs typeface="Segoe UI" pitchFamily="34" charset="0"/>
              </a:rPr>
              <a:t>Process time</a:t>
            </a:r>
          </a:p>
          <a:p>
            <a:pPr algn="l">
              <a:spcBef>
                <a:spcPct val="50000"/>
              </a:spcBef>
            </a:pPr>
            <a:r>
              <a:rPr lang="en-US" sz="2600" b="1" dirty="0">
                <a:solidFill>
                  <a:schemeClr val="tx1">
                    <a:lumMod val="50000"/>
                    <a:lumOff val="50000"/>
                  </a:schemeClr>
                </a:solidFill>
                <a:latin typeface="Segoe UI" pitchFamily="34" charset="0"/>
                <a:cs typeface="Segoe UI" pitchFamily="34" charset="0"/>
              </a:rPr>
              <a:t>Query time</a:t>
            </a:r>
          </a:p>
        </p:txBody>
      </p:sp>
      <p:pic>
        <p:nvPicPr>
          <p:cNvPr id="17" name="Rectangle 57350"/>
          <p:cNvPicPr>
            <a:picLocks noChangeAspect="1" noChangeArrowheads="1"/>
          </p:cNvPicPr>
          <p:nvPr/>
        </p:nvPicPr>
        <p:blipFill>
          <a:blip r:embed="rId2" cstate="print"/>
          <a:srcRect/>
          <a:stretch>
            <a:fillRect/>
          </a:stretch>
        </p:blipFill>
        <p:spPr bwMode="auto">
          <a:xfrm>
            <a:off x="7749662" y="3081196"/>
            <a:ext cx="1296988" cy="1130300"/>
          </a:xfrm>
          <a:prstGeom prst="rect">
            <a:avLst/>
          </a:prstGeom>
          <a:noFill/>
          <a:ln w="9525">
            <a:noFill/>
            <a:miter lim="800000"/>
            <a:headEnd/>
            <a:tailEnd/>
          </a:ln>
        </p:spPr>
      </p:pic>
      <p:sp>
        <p:nvSpPr>
          <p:cNvPr id="18" name="Right Arrow 57351"/>
          <p:cNvSpPr>
            <a:spLocks noChangeArrowheads="1"/>
          </p:cNvSpPr>
          <p:nvPr/>
        </p:nvSpPr>
        <p:spPr bwMode="auto">
          <a:xfrm rot="20216452">
            <a:off x="6948429" y="4127810"/>
            <a:ext cx="792162" cy="215900"/>
          </a:xfrm>
          <a:prstGeom prst="rightArrow">
            <a:avLst>
              <a:gd name="adj1" fmla="val 50000"/>
              <a:gd name="adj2" fmla="val 91728"/>
            </a:avLst>
          </a:prstGeom>
          <a:solidFill>
            <a:srgbClr val="FF0000"/>
          </a:solidFill>
          <a:ln w="9525">
            <a:noFill/>
            <a:miter lim="800000"/>
            <a:headEnd/>
            <a:tailEnd/>
          </a:ln>
        </p:spPr>
        <p:txBody>
          <a:bodyPr wrap="none" anchor="ctr"/>
          <a:lstStyle/>
          <a:p>
            <a:pPr algn="l"/>
            <a:endParaRPr lang="en-US" sz="1800">
              <a:solidFill>
                <a:srgbClr val="000000"/>
              </a:solidFill>
              <a:latin typeface="Segoe UI" pitchFamily="34" charset="0"/>
              <a:cs typeface="Segoe UI" pitchFamily="34" charset="0"/>
            </a:endParaRPr>
          </a:p>
        </p:txBody>
      </p:sp>
      <p:pic>
        <p:nvPicPr>
          <p:cNvPr id="19" name="Rectangle 57352"/>
          <p:cNvPicPr>
            <a:picLocks noChangeAspect="1" noChangeArrowheads="1"/>
          </p:cNvPicPr>
          <p:nvPr/>
        </p:nvPicPr>
        <p:blipFill>
          <a:blip r:embed="rId3" cstate="print"/>
          <a:srcRect/>
          <a:stretch>
            <a:fillRect/>
          </a:stretch>
        </p:blipFill>
        <p:spPr bwMode="auto">
          <a:xfrm>
            <a:off x="5085837" y="4087429"/>
            <a:ext cx="1793875" cy="1235075"/>
          </a:xfrm>
          <a:prstGeom prst="rect">
            <a:avLst/>
          </a:prstGeom>
          <a:noFill/>
          <a:ln w="9525">
            <a:noFill/>
            <a:miter lim="800000"/>
            <a:headEnd/>
            <a:tailEnd/>
          </a:ln>
        </p:spPr>
      </p:pic>
      <p:sp>
        <p:nvSpPr>
          <p:cNvPr id="20" name="Right Arrow 57353"/>
          <p:cNvSpPr>
            <a:spLocks noChangeArrowheads="1"/>
          </p:cNvSpPr>
          <p:nvPr/>
        </p:nvSpPr>
        <p:spPr bwMode="auto">
          <a:xfrm rot="19871353">
            <a:off x="8935525" y="2936734"/>
            <a:ext cx="936625" cy="215900"/>
          </a:xfrm>
          <a:prstGeom prst="rightArrow">
            <a:avLst>
              <a:gd name="adj1" fmla="val 50000"/>
              <a:gd name="adj2" fmla="val 108456"/>
            </a:avLst>
          </a:prstGeom>
          <a:solidFill>
            <a:srgbClr val="FF0000"/>
          </a:solidFill>
          <a:ln w="9525">
            <a:noFill/>
            <a:miter lim="800000"/>
            <a:headEnd/>
            <a:tailEnd/>
          </a:ln>
        </p:spPr>
        <p:txBody>
          <a:bodyPr wrap="none" anchor="ctr"/>
          <a:lstStyle/>
          <a:p>
            <a:pPr algn="l"/>
            <a:endParaRPr lang="en-US" sz="1800">
              <a:solidFill>
                <a:srgbClr val="000000"/>
              </a:solidFill>
              <a:latin typeface="Segoe UI" pitchFamily="34" charset="0"/>
              <a:cs typeface="Segoe UI" pitchFamily="34" charset="0"/>
            </a:endParaRPr>
          </a:p>
        </p:txBody>
      </p:sp>
      <p:sp>
        <p:nvSpPr>
          <p:cNvPr id="21" name="TextBox 57354"/>
          <p:cNvSpPr txBox="1">
            <a:spLocks noChangeArrowheads="1"/>
          </p:cNvSpPr>
          <p:nvPr/>
        </p:nvSpPr>
        <p:spPr bwMode="auto">
          <a:xfrm>
            <a:off x="5085837" y="5312979"/>
            <a:ext cx="1800225" cy="338554"/>
          </a:xfrm>
          <a:prstGeom prst="rect">
            <a:avLst/>
          </a:prstGeom>
          <a:noFill/>
          <a:ln w="9525">
            <a:noFill/>
            <a:miter lim="800000"/>
            <a:headEnd/>
            <a:tailEnd/>
          </a:ln>
        </p:spPr>
        <p:txBody>
          <a:bodyPr>
            <a:spAutoFit/>
          </a:bodyPr>
          <a:lstStyle/>
          <a:p>
            <a:pPr algn="ctr">
              <a:spcBef>
                <a:spcPct val="50000"/>
              </a:spcBef>
            </a:pPr>
            <a:r>
              <a:rPr lang="en-US" sz="1600" b="1" dirty="0">
                <a:solidFill>
                  <a:schemeClr val="bg1"/>
                </a:solidFill>
                <a:latin typeface="Segoe UI" pitchFamily="34" charset="0"/>
                <a:cs typeface="Segoe UI" pitchFamily="34" charset="0"/>
              </a:rPr>
              <a:t>Training Data</a:t>
            </a:r>
          </a:p>
        </p:txBody>
      </p:sp>
      <p:sp>
        <p:nvSpPr>
          <p:cNvPr id="23" name="TextBox 57357"/>
          <p:cNvSpPr txBox="1">
            <a:spLocks noChangeArrowheads="1"/>
          </p:cNvSpPr>
          <p:nvPr/>
        </p:nvSpPr>
        <p:spPr bwMode="auto">
          <a:xfrm>
            <a:off x="7821100" y="4449621"/>
            <a:ext cx="1152525" cy="830997"/>
          </a:xfrm>
          <a:prstGeom prst="rect">
            <a:avLst/>
          </a:prstGeom>
          <a:noFill/>
          <a:ln w="9525">
            <a:noFill/>
            <a:miter lim="800000"/>
            <a:headEnd/>
            <a:tailEnd/>
          </a:ln>
        </p:spPr>
        <p:txBody>
          <a:bodyPr>
            <a:spAutoFit/>
          </a:bodyPr>
          <a:lstStyle/>
          <a:p>
            <a:pPr algn="ctr">
              <a:spcBef>
                <a:spcPct val="50000"/>
              </a:spcBef>
            </a:pPr>
            <a:r>
              <a:rPr lang="en-US" sz="1600" b="1" dirty="0">
                <a:solidFill>
                  <a:schemeClr val="bg1"/>
                </a:solidFill>
                <a:latin typeface="Segoe UI" pitchFamily="34" charset="0"/>
                <a:cs typeface="Segoe UI" pitchFamily="34" charset="0"/>
              </a:rPr>
              <a:t>Data Mining Engine</a:t>
            </a:r>
          </a:p>
        </p:txBody>
      </p:sp>
      <p:pic>
        <p:nvPicPr>
          <p:cNvPr id="24" name="Rectangle 11273"/>
          <p:cNvPicPr>
            <a:picLocks noChangeAspect="1" noChangeArrowheads="1"/>
          </p:cNvPicPr>
          <p:nvPr/>
        </p:nvPicPr>
        <p:blipFill>
          <a:blip r:embed="rId4" cstate="print"/>
          <a:srcRect/>
          <a:stretch>
            <a:fillRect/>
          </a:stretch>
        </p:blipFill>
        <p:spPr bwMode="auto">
          <a:xfrm>
            <a:off x="9843295" y="1847709"/>
            <a:ext cx="1792288" cy="1233487"/>
          </a:xfrm>
          <a:prstGeom prst="rect">
            <a:avLst/>
          </a:prstGeom>
          <a:noFill/>
          <a:ln w="9525">
            <a:noFill/>
            <a:miter lim="800000"/>
            <a:headEnd/>
            <a:tailEnd/>
          </a:ln>
        </p:spPr>
      </p:pic>
      <p:sp>
        <p:nvSpPr>
          <p:cNvPr id="25" name="TextBox 11274"/>
          <p:cNvSpPr txBox="1">
            <a:spLocks noChangeArrowheads="1"/>
          </p:cNvSpPr>
          <p:nvPr/>
        </p:nvSpPr>
        <p:spPr bwMode="auto">
          <a:xfrm>
            <a:off x="9914733" y="3071671"/>
            <a:ext cx="1655762" cy="338554"/>
          </a:xfrm>
          <a:prstGeom prst="rect">
            <a:avLst/>
          </a:prstGeom>
          <a:noFill/>
          <a:ln w="9525">
            <a:noFill/>
            <a:miter lim="800000"/>
            <a:headEnd/>
            <a:tailEnd/>
          </a:ln>
        </p:spPr>
        <p:txBody>
          <a:bodyPr>
            <a:spAutoFit/>
          </a:bodyPr>
          <a:lstStyle/>
          <a:p>
            <a:pPr algn="ctr">
              <a:spcBef>
                <a:spcPct val="50000"/>
              </a:spcBef>
            </a:pPr>
            <a:r>
              <a:rPr lang="en-US" sz="1600" b="1" dirty="0">
                <a:solidFill>
                  <a:schemeClr val="bg1"/>
                </a:solidFill>
                <a:latin typeface="Segoe UI" pitchFamily="34" charset="0"/>
                <a:cs typeface="Segoe UI" pitchFamily="34" charset="0"/>
              </a:rPr>
              <a:t>Mining Model</a:t>
            </a:r>
          </a:p>
        </p:txBody>
      </p:sp>
      <p:pic>
        <p:nvPicPr>
          <p:cNvPr id="26" name="Rectangle 11276"/>
          <p:cNvPicPr>
            <a:picLocks noChangeAspect="1" noChangeArrowheads="1"/>
          </p:cNvPicPr>
          <p:nvPr/>
        </p:nvPicPr>
        <p:blipFill>
          <a:blip r:embed="rId5" cstate="print"/>
          <a:srcRect/>
          <a:stretch>
            <a:fillRect/>
          </a:stretch>
        </p:blipFill>
        <p:spPr bwMode="auto">
          <a:xfrm>
            <a:off x="9848058" y="1836596"/>
            <a:ext cx="1793875" cy="1235075"/>
          </a:xfrm>
          <a:prstGeom prst="rect">
            <a:avLst/>
          </a:prstGeom>
          <a:noFill/>
          <a:ln w="9525">
            <a:noFill/>
            <a:miter lim="800000"/>
            <a:headEnd/>
            <a:tailEnd/>
          </a:ln>
        </p:spPr>
      </p:pic>
    </p:spTree>
    <p:extLst>
      <p:ext uri="{BB962C8B-B14F-4D97-AF65-F5344CB8AC3E}">
        <p14:creationId xmlns:p14="http://schemas.microsoft.com/office/powerpoint/2010/main" val="128623319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Mining Modeling</a:t>
            </a:r>
            <a:endParaRPr lang="en-AU" dirty="0"/>
          </a:p>
        </p:txBody>
      </p:sp>
      <p:sp>
        <p:nvSpPr>
          <p:cNvPr id="8" name="Rectangle 13346"/>
          <p:cNvSpPr>
            <a:spLocks noChangeArrowheads="1"/>
          </p:cNvSpPr>
          <p:nvPr/>
        </p:nvSpPr>
        <p:spPr bwMode="auto">
          <a:xfrm>
            <a:off x="668429" y="2902851"/>
            <a:ext cx="2463087" cy="527504"/>
          </a:xfrm>
          <a:prstGeom prst="rect">
            <a:avLst/>
          </a:prstGeom>
          <a:solidFill>
            <a:schemeClr val="accent1"/>
          </a:solidFill>
          <a:ln w="9525" algn="ctr">
            <a:noFill/>
            <a:miter lim="800000"/>
            <a:headEnd/>
            <a:tailEnd/>
          </a:ln>
        </p:spPr>
        <p:txBody>
          <a:bodyPr wrap="none" anchor="ctr"/>
          <a:lstStyle/>
          <a:p>
            <a:pPr algn="l"/>
            <a:endParaRPr lang="en-US" sz="1800">
              <a:solidFill>
                <a:srgbClr val="000000"/>
              </a:solidFill>
              <a:latin typeface="Segoe UI" pitchFamily="34" charset="0"/>
              <a:cs typeface="Segoe UI" pitchFamily="34" charset="0"/>
            </a:endParaRPr>
          </a:p>
        </p:txBody>
      </p:sp>
      <p:sp>
        <p:nvSpPr>
          <p:cNvPr id="14" name="TextBox 13347"/>
          <p:cNvSpPr txBox="1">
            <a:spLocks noChangeArrowheads="1"/>
          </p:cNvSpPr>
          <p:nvPr/>
        </p:nvSpPr>
        <p:spPr bwMode="auto">
          <a:xfrm>
            <a:off x="668430" y="1734905"/>
            <a:ext cx="2449513" cy="1679575"/>
          </a:xfrm>
          <a:prstGeom prst="rect">
            <a:avLst/>
          </a:prstGeom>
          <a:noFill/>
          <a:ln w="25400">
            <a:solidFill>
              <a:schemeClr val="accent1"/>
            </a:solidFill>
            <a:miter lim="800000"/>
            <a:headEnd/>
            <a:tailEnd/>
          </a:ln>
        </p:spPr>
        <p:txBody>
          <a:bodyPr>
            <a:spAutoFit/>
          </a:bodyPr>
          <a:lstStyle/>
          <a:p>
            <a:pPr algn="l">
              <a:spcBef>
                <a:spcPct val="50000"/>
              </a:spcBef>
            </a:pPr>
            <a:r>
              <a:rPr lang="en-US" sz="2600" b="1" dirty="0">
                <a:solidFill>
                  <a:schemeClr val="tx1">
                    <a:lumMod val="50000"/>
                    <a:lumOff val="50000"/>
                  </a:schemeClr>
                </a:solidFill>
                <a:latin typeface="Segoe UI" pitchFamily="34" charset="0"/>
                <a:cs typeface="Segoe UI" pitchFamily="34" charset="0"/>
              </a:rPr>
              <a:t>Design time</a:t>
            </a:r>
          </a:p>
          <a:p>
            <a:pPr algn="l">
              <a:spcBef>
                <a:spcPct val="50000"/>
              </a:spcBef>
            </a:pPr>
            <a:r>
              <a:rPr lang="en-US" sz="2600" b="1" dirty="0">
                <a:solidFill>
                  <a:schemeClr val="tx1">
                    <a:lumMod val="50000"/>
                    <a:lumOff val="50000"/>
                  </a:schemeClr>
                </a:solidFill>
                <a:latin typeface="Segoe UI" pitchFamily="34" charset="0"/>
                <a:cs typeface="Segoe UI" pitchFamily="34" charset="0"/>
              </a:rPr>
              <a:t>Process time</a:t>
            </a:r>
          </a:p>
          <a:p>
            <a:pPr algn="l">
              <a:spcBef>
                <a:spcPct val="50000"/>
              </a:spcBef>
            </a:pPr>
            <a:r>
              <a:rPr lang="en-US" sz="2600" b="1" dirty="0">
                <a:solidFill>
                  <a:schemeClr val="tx1"/>
                </a:solidFill>
                <a:latin typeface="Segoe UI" pitchFamily="34" charset="0"/>
                <a:cs typeface="Segoe UI" pitchFamily="34" charset="0"/>
              </a:rPr>
              <a:t>Query time</a:t>
            </a:r>
          </a:p>
        </p:txBody>
      </p:sp>
      <p:pic>
        <p:nvPicPr>
          <p:cNvPr id="15" name="Rectangle 57350"/>
          <p:cNvPicPr>
            <a:picLocks noChangeAspect="1" noChangeArrowheads="1"/>
          </p:cNvPicPr>
          <p:nvPr/>
        </p:nvPicPr>
        <p:blipFill>
          <a:blip r:embed="rId2" cstate="print"/>
          <a:srcRect/>
          <a:stretch>
            <a:fillRect/>
          </a:stretch>
        </p:blipFill>
        <p:spPr bwMode="auto">
          <a:xfrm>
            <a:off x="7749662" y="3081196"/>
            <a:ext cx="1296988" cy="1130300"/>
          </a:xfrm>
          <a:prstGeom prst="rect">
            <a:avLst/>
          </a:prstGeom>
          <a:noFill/>
          <a:ln w="9525">
            <a:noFill/>
            <a:miter lim="800000"/>
            <a:headEnd/>
            <a:tailEnd/>
          </a:ln>
        </p:spPr>
      </p:pic>
      <p:pic>
        <p:nvPicPr>
          <p:cNvPr id="16" name="Rectangle 11273"/>
          <p:cNvPicPr>
            <a:picLocks noChangeAspect="1" noChangeArrowheads="1"/>
          </p:cNvPicPr>
          <p:nvPr/>
        </p:nvPicPr>
        <p:blipFill>
          <a:blip r:embed="rId3" cstate="print"/>
          <a:srcRect/>
          <a:stretch>
            <a:fillRect/>
          </a:stretch>
        </p:blipFill>
        <p:spPr bwMode="auto">
          <a:xfrm>
            <a:off x="9843295" y="1847709"/>
            <a:ext cx="1792288" cy="1233487"/>
          </a:xfrm>
          <a:prstGeom prst="rect">
            <a:avLst/>
          </a:prstGeom>
          <a:noFill/>
          <a:ln w="9525">
            <a:noFill/>
            <a:miter lim="800000"/>
            <a:headEnd/>
            <a:tailEnd/>
          </a:ln>
        </p:spPr>
      </p:pic>
      <p:sp>
        <p:nvSpPr>
          <p:cNvPr id="17" name="TextBox 11274"/>
          <p:cNvSpPr txBox="1">
            <a:spLocks noChangeArrowheads="1"/>
          </p:cNvSpPr>
          <p:nvPr/>
        </p:nvSpPr>
        <p:spPr bwMode="auto">
          <a:xfrm>
            <a:off x="9914733" y="3071671"/>
            <a:ext cx="1655762" cy="338554"/>
          </a:xfrm>
          <a:prstGeom prst="rect">
            <a:avLst/>
          </a:prstGeom>
          <a:noFill/>
          <a:ln w="9525">
            <a:noFill/>
            <a:miter lim="800000"/>
            <a:headEnd/>
            <a:tailEnd/>
          </a:ln>
        </p:spPr>
        <p:txBody>
          <a:bodyPr>
            <a:spAutoFit/>
          </a:bodyPr>
          <a:lstStyle/>
          <a:p>
            <a:pPr algn="ctr">
              <a:spcBef>
                <a:spcPct val="50000"/>
              </a:spcBef>
            </a:pPr>
            <a:r>
              <a:rPr lang="en-US" sz="1600" b="1" dirty="0">
                <a:solidFill>
                  <a:schemeClr val="bg1"/>
                </a:solidFill>
                <a:latin typeface="Segoe UI" pitchFamily="34" charset="0"/>
                <a:cs typeface="Segoe UI" pitchFamily="34" charset="0"/>
              </a:rPr>
              <a:t>Mining Model</a:t>
            </a:r>
          </a:p>
        </p:txBody>
      </p:sp>
      <p:pic>
        <p:nvPicPr>
          <p:cNvPr id="18" name="Rectangle 11276"/>
          <p:cNvPicPr>
            <a:picLocks noChangeAspect="1" noChangeArrowheads="1"/>
          </p:cNvPicPr>
          <p:nvPr/>
        </p:nvPicPr>
        <p:blipFill>
          <a:blip r:embed="rId4" cstate="print"/>
          <a:srcRect/>
          <a:stretch>
            <a:fillRect/>
          </a:stretch>
        </p:blipFill>
        <p:spPr bwMode="auto">
          <a:xfrm>
            <a:off x="9848058" y="1836596"/>
            <a:ext cx="1793875" cy="1235075"/>
          </a:xfrm>
          <a:prstGeom prst="rect">
            <a:avLst/>
          </a:prstGeom>
          <a:noFill/>
          <a:ln w="9525">
            <a:noFill/>
            <a:miter lim="800000"/>
            <a:headEnd/>
            <a:tailEnd/>
          </a:ln>
        </p:spPr>
      </p:pic>
      <p:sp>
        <p:nvSpPr>
          <p:cNvPr id="19" name="TextBox 13333"/>
          <p:cNvSpPr txBox="1">
            <a:spLocks noChangeArrowheads="1"/>
          </p:cNvSpPr>
          <p:nvPr/>
        </p:nvSpPr>
        <p:spPr bwMode="auto">
          <a:xfrm>
            <a:off x="7877702" y="4663041"/>
            <a:ext cx="1152525" cy="830997"/>
          </a:xfrm>
          <a:prstGeom prst="rect">
            <a:avLst/>
          </a:prstGeom>
          <a:noFill/>
          <a:ln w="9525">
            <a:noFill/>
            <a:miter lim="800000"/>
            <a:headEnd/>
            <a:tailEnd/>
          </a:ln>
        </p:spPr>
        <p:txBody>
          <a:bodyPr>
            <a:spAutoFit/>
          </a:bodyPr>
          <a:lstStyle>
            <a:defPPr>
              <a:defRPr lang="en-US"/>
            </a:defPPr>
            <a:lvl1pPr algn="ctr">
              <a:spcBef>
                <a:spcPct val="50000"/>
              </a:spcBef>
              <a:defRPr sz="1600" b="1">
                <a:solidFill>
                  <a:schemeClr val="bg1"/>
                </a:solidFill>
                <a:latin typeface="Segoe UI" pitchFamily="34" charset="0"/>
                <a:cs typeface="Segoe UI" pitchFamily="34" charset="0"/>
              </a:defRPr>
            </a:lvl1pPr>
          </a:lstStyle>
          <a:p>
            <a:r>
              <a:rPr lang="en-US" dirty="0"/>
              <a:t>Data Mining Engine</a:t>
            </a:r>
          </a:p>
        </p:txBody>
      </p:sp>
      <p:pic>
        <p:nvPicPr>
          <p:cNvPr id="20" name="Rectangle 13335"/>
          <p:cNvPicPr>
            <a:picLocks noChangeAspect="1" noChangeArrowheads="1"/>
          </p:cNvPicPr>
          <p:nvPr/>
        </p:nvPicPr>
        <p:blipFill>
          <a:blip r:embed="rId5" cstate="print"/>
          <a:srcRect/>
          <a:stretch>
            <a:fillRect/>
          </a:stretch>
        </p:blipFill>
        <p:spPr bwMode="auto">
          <a:xfrm>
            <a:off x="9895414" y="4731304"/>
            <a:ext cx="1793875" cy="1235075"/>
          </a:xfrm>
          <a:prstGeom prst="rect">
            <a:avLst/>
          </a:prstGeom>
          <a:noFill/>
          <a:ln w="9525">
            <a:noFill/>
            <a:miter lim="800000"/>
            <a:headEnd/>
            <a:tailEnd/>
          </a:ln>
        </p:spPr>
      </p:pic>
      <p:sp>
        <p:nvSpPr>
          <p:cNvPr id="21" name="Right Arrow 13336"/>
          <p:cNvSpPr>
            <a:spLocks noChangeArrowheads="1"/>
          </p:cNvSpPr>
          <p:nvPr/>
        </p:nvSpPr>
        <p:spPr bwMode="auto">
          <a:xfrm rot="13226612">
            <a:off x="8885764" y="4374116"/>
            <a:ext cx="936625" cy="215900"/>
          </a:xfrm>
          <a:prstGeom prst="rightArrow">
            <a:avLst>
              <a:gd name="adj1" fmla="val 50000"/>
              <a:gd name="adj2" fmla="val 108456"/>
            </a:avLst>
          </a:prstGeom>
          <a:solidFill>
            <a:srgbClr val="D47338"/>
          </a:solidFill>
          <a:ln w="9525">
            <a:noFill/>
            <a:miter lim="800000"/>
            <a:headEnd/>
            <a:tailEnd/>
          </a:ln>
        </p:spPr>
        <p:txBody>
          <a:bodyPr wrap="none" anchor="ctr"/>
          <a:lstStyle/>
          <a:p>
            <a:pPr algn="l"/>
            <a:endParaRPr lang="en-US" sz="1800">
              <a:solidFill>
                <a:srgbClr val="000000"/>
              </a:solidFill>
              <a:latin typeface="Segoe UI" pitchFamily="34" charset="0"/>
              <a:cs typeface="Segoe UI" pitchFamily="34" charset="0"/>
            </a:endParaRPr>
          </a:p>
        </p:txBody>
      </p:sp>
      <p:sp>
        <p:nvSpPr>
          <p:cNvPr id="22" name="TextBox 13337"/>
          <p:cNvSpPr txBox="1">
            <a:spLocks noChangeArrowheads="1"/>
          </p:cNvSpPr>
          <p:nvPr/>
        </p:nvSpPr>
        <p:spPr bwMode="auto">
          <a:xfrm>
            <a:off x="9841439" y="5952091"/>
            <a:ext cx="1871663" cy="338554"/>
          </a:xfrm>
          <a:prstGeom prst="rect">
            <a:avLst/>
          </a:prstGeom>
          <a:noFill/>
          <a:ln w="9525">
            <a:noFill/>
            <a:miter lim="800000"/>
            <a:headEnd/>
            <a:tailEnd/>
          </a:ln>
        </p:spPr>
        <p:txBody>
          <a:bodyPr>
            <a:spAutoFit/>
          </a:bodyPr>
          <a:lstStyle>
            <a:defPPr>
              <a:defRPr lang="en-US"/>
            </a:defPPr>
            <a:lvl1pPr algn="ctr">
              <a:spcBef>
                <a:spcPct val="50000"/>
              </a:spcBef>
              <a:defRPr sz="1600" b="1">
                <a:solidFill>
                  <a:schemeClr val="bg1"/>
                </a:solidFill>
                <a:latin typeface="Segoe UI" pitchFamily="34" charset="0"/>
                <a:cs typeface="Segoe UI" pitchFamily="34" charset="0"/>
              </a:defRPr>
            </a:lvl1pPr>
          </a:lstStyle>
          <a:p>
            <a:r>
              <a:rPr lang="en-US" dirty="0"/>
              <a:t>Data to Predict</a:t>
            </a:r>
          </a:p>
        </p:txBody>
      </p:sp>
      <p:pic>
        <p:nvPicPr>
          <p:cNvPr id="23" name="Rectangle 13339"/>
          <p:cNvPicPr>
            <a:picLocks noChangeAspect="1" noChangeArrowheads="1"/>
          </p:cNvPicPr>
          <p:nvPr/>
        </p:nvPicPr>
        <p:blipFill>
          <a:blip r:embed="rId5" cstate="print"/>
          <a:srcRect/>
          <a:stretch>
            <a:fillRect/>
          </a:stretch>
        </p:blipFill>
        <p:spPr bwMode="auto">
          <a:xfrm>
            <a:off x="5142439" y="4726541"/>
            <a:ext cx="1793875" cy="1235075"/>
          </a:xfrm>
          <a:prstGeom prst="rect">
            <a:avLst/>
          </a:prstGeom>
          <a:noFill/>
          <a:ln w="9525">
            <a:noFill/>
            <a:miter lim="800000"/>
            <a:headEnd/>
            <a:tailEnd/>
          </a:ln>
        </p:spPr>
      </p:pic>
      <p:sp>
        <p:nvSpPr>
          <p:cNvPr id="24" name="TextBox 13340"/>
          <p:cNvSpPr txBox="1">
            <a:spLocks noChangeArrowheads="1"/>
          </p:cNvSpPr>
          <p:nvPr/>
        </p:nvSpPr>
        <p:spPr bwMode="auto">
          <a:xfrm>
            <a:off x="5142439" y="5958441"/>
            <a:ext cx="1800225" cy="338554"/>
          </a:xfrm>
          <a:prstGeom prst="rect">
            <a:avLst/>
          </a:prstGeom>
          <a:noFill/>
          <a:ln w="9525">
            <a:noFill/>
            <a:miter lim="800000"/>
            <a:headEnd/>
            <a:tailEnd/>
          </a:ln>
        </p:spPr>
        <p:txBody>
          <a:bodyPr>
            <a:spAutoFit/>
          </a:bodyPr>
          <a:lstStyle>
            <a:defPPr>
              <a:defRPr lang="en-US"/>
            </a:defPPr>
            <a:lvl1pPr algn="ctr">
              <a:spcBef>
                <a:spcPct val="50000"/>
              </a:spcBef>
              <a:defRPr sz="1600" b="1">
                <a:solidFill>
                  <a:schemeClr val="bg1"/>
                </a:solidFill>
                <a:latin typeface="Segoe UI" pitchFamily="34" charset="0"/>
                <a:cs typeface="Segoe UI" pitchFamily="34" charset="0"/>
              </a:defRPr>
            </a:lvl1pPr>
          </a:lstStyle>
          <a:p>
            <a:r>
              <a:rPr lang="en-US" dirty="0"/>
              <a:t>Predicted Data</a:t>
            </a:r>
          </a:p>
        </p:txBody>
      </p:sp>
      <p:sp>
        <p:nvSpPr>
          <p:cNvPr id="25" name="Rectangle 13341"/>
          <p:cNvSpPr>
            <a:spLocks noChangeArrowheads="1"/>
          </p:cNvSpPr>
          <p:nvPr/>
        </p:nvSpPr>
        <p:spPr bwMode="auto">
          <a:xfrm>
            <a:off x="6653739" y="4871004"/>
            <a:ext cx="215900" cy="1008062"/>
          </a:xfrm>
          <a:prstGeom prst="rect">
            <a:avLst/>
          </a:prstGeom>
          <a:solidFill>
            <a:srgbClr val="FF0000">
              <a:alpha val="39999"/>
            </a:srgbClr>
          </a:solidFill>
          <a:ln w="9525">
            <a:noFill/>
            <a:miter lim="800000"/>
            <a:headEnd/>
            <a:tailEnd/>
          </a:ln>
        </p:spPr>
        <p:txBody>
          <a:bodyPr wrap="none" anchor="ctr"/>
          <a:lstStyle/>
          <a:p>
            <a:pPr algn="l"/>
            <a:endParaRPr lang="en-US" sz="1800">
              <a:solidFill>
                <a:srgbClr val="000000"/>
              </a:solidFill>
              <a:latin typeface="Segoe UI" pitchFamily="34" charset="0"/>
              <a:cs typeface="Segoe UI" pitchFamily="34" charset="0"/>
            </a:endParaRPr>
          </a:p>
        </p:txBody>
      </p:sp>
      <p:sp>
        <p:nvSpPr>
          <p:cNvPr id="26" name="Right Arrow 13344"/>
          <p:cNvSpPr>
            <a:spLocks noChangeArrowheads="1"/>
          </p:cNvSpPr>
          <p:nvPr/>
        </p:nvSpPr>
        <p:spPr bwMode="auto">
          <a:xfrm rot="9000000">
            <a:off x="6942664" y="4374116"/>
            <a:ext cx="936625" cy="215900"/>
          </a:xfrm>
          <a:prstGeom prst="rightArrow">
            <a:avLst>
              <a:gd name="adj1" fmla="val 50000"/>
              <a:gd name="adj2" fmla="val 108456"/>
            </a:avLst>
          </a:prstGeom>
          <a:solidFill>
            <a:srgbClr val="D47338"/>
          </a:solidFill>
          <a:ln w="9525">
            <a:noFill/>
            <a:miter lim="800000"/>
            <a:headEnd/>
            <a:tailEnd/>
          </a:ln>
        </p:spPr>
        <p:txBody>
          <a:bodyPr wrap="none" anchor="ctr"/>
          <a:lstStyle/>
          <a:p>
            <a:pPr algn="l"/>
            <a:endParaRPr lang="en-US" sz="1800">
              <a:solidFill>
                <a:srgbClr val="000000"/>
              </a:solidFill>
              <a:latin typeface="Segoe UI" pitchFamily="34" charset="0"/>
              <a:cs typeface="Segoe UI" pitchFamily="34" charset="0"/>
            </a:endParaRPr>
          </a:p>
        </p:txBody>
      </p:sp>
      <p:sp>
        <p:nvSpPr>
          <p:cNvPr id="27" name="Right Arrow 13332"/>
          <p:cNvSpPr>
            <a:spLocks noChangeArrowheads="1"/>
          </p:cNvSpPr>
          <p:nvPr/>
        </p:nvSpPr>
        <p:spPr bwMode="auto">
          <a:xfrm rot="9000000">
            <a:off x="8920200" y="2963721"/>
            <a:ext cx="936625" cy="215900"/>
          </a:xfrm>
          <a:prstGeom prst="rightArrow">
            <a:avLst>
              <a:gd name="adj1" fmla="val 50000"/>
              <a:gd name="adj2" fmla="val 108456"/>
            </a:avLst>
          </a:prstGeom>
          <a:solidFill>
            <a:srgbClr val="D47338"/>
          </a:solidFill>
          <a:ln w="9525">
            <a:noFill/>
            <a:miter lim="800000"/>
            <a:headEnd/>
            <a:tailEnd/>
          </a:ln>
        </p:spPr>
        <p:txBody>
          <a:bodyPr wrap="none" anchor="ctr"/>
          <a:lstStyle/>
          <a:p>
            <a:pPr algn="l"/>
            <a:endParaRPr lang="en-US" sz="1800">
              <a:solidFill>
                <a:srgbClr val="000000"/>
              </a:solidFill>
              <a:latin typeface="Segoe UI" pitchFamily="34" charset="0"/>
              <a:cs typeface="Segoe UI" pitchFamily="34" charset="0"/>
            </a:endParaRPr>
          </a:p>
        </p:txBody>
      </p:sp>
    </p:spTree>
    <p:extLst>
      <p:ext uri="{BB962C8B-B14F-4D97-AF65-F5344CB8AC3E}">
        <p14:creationId xmlns:p14="http://schemas.microsoft.com/office/powerpoint/2010/main" val="12862331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Analysis Services</a:t>
            </a:r>
            <a:endParaRPr lang="en-AU" dirty="0"/>
          </a:p>
        </p:txBody>
      </p:sp>
      <p:sp>
        <p:nvSpPr>
          <p:cNvPr id="3" name="Content Placeholder 2"/>
          <p:cNvSpPr>
            <a:spLocks noGrp="1"/>
          </p:cNvSpPr>
          <p:nvPr>
            <p:ph idx="1"/>
          </p:nvPr>
        </p:nvSpPr>
        <p:spPr>
          <a:xfrm>
            <a:off x="3482788" y="1737360"/>
            <a:ext cx="10538012" cy="5792355"/>
          </a:xfrm>
        </p:spPr>
        <p:txBody>
          <a:bodyPr/>
          <a:lstStyle/>
          <a:p>
            <a:r>
              <a:rPr lang="en-US" sz="3600" dirty="0"/>
              <a:t>OLAP component</a:t>
            </a:r>
          </a:p>
          <a:p>
            <a:pPr lvl="1"/>
            <a:r>
              <a:rPr lang="en-US" sz="2800" dirty="0"/>
              <a:t>Aggregates and organizes data from business data sources</a:t>
            </a:r>
          </a:p>
          <a:p>
            <a:pPr lvl="1"/>
            <a:r>
              <a:rPr lang="en-US" sz="2800" dirty="0"/>
              <a:t>Performs calculations difficult to perform using relational queries</a:t>
            </a:r>
          </a:p>
          <a:p>
            <a:pPr lvl="1"/>
            <a:r>
              <a:rPr lang="en-US" sz="2800" dirty="0"/>
              <a:t>Supports advanced Business Intelligence, including Key Performance Indicators</a:t>
            </a:r>
          </a:p>
          <a:p>
            <a:pPr lvl="1"/>
            <a:r>
              <a:rPr lang="en-US" sz="2800" dirty="0"/>
              <a:t>Provides a business semantic model referred to as the Unified Dimensional Model (UDM)</a:t>
            </a:r>
          </a:p>
          <a:p>
            <a:r>
              <a:rPr lang="en-US" sz="3600" dirty="0"/>
              <a:t>Data mining component</a:t>
            </a:r>
          </a:p>
          <a:p>
            <a:pPr lvl="1"/>
            <a:r>
              <a:rPr lang="en-US" sz="2800" dirty="0"/>
              <a:t>Discovers patterns in both relational and OLAP data </a:t>
            </a:r>
          </a:p>
          <a:p>
            <a:pPr lvl="1"/>
            <a:r>
              <a:rPr lang="en-US" sz="2800" dirty="0"/>
              <a:t>Enhances the OLAP component with discovered results</a:t>
            </a:r>
          </a:p>
          <a:p>
            <a:endParaRPr lang="en-AU" sz="3600" dirty="0"/>
          </a:p>
        </p:txBody>
      </p:sp>
      <p:pic>
        <p:nvPicPr>
          <p:cNvPr id="4" name="Rectangle 9219"/>
          <p:cNvPicPr>
            <a:picLocks noChangeAspect="1" noChangeArrowheads="1"/>
          </p:cNvPicPr>
          <p:nvPr/>
        </p:nvPicPr>
        <p:blipFill>
          <a:blip r:embed="rId2"/>
          <a:srcRect/>
          <a:stretch>
            <a:fillRect/>
          </a:stretch>
        </p:blipFill>
        <p:spPr bwMode="auto">
          <a:xfrm>
            <a:off x="1143497" y="5572300"/>
            <a:ext cx="1493169" cy="1482387"/>
          </a:xfrm>
          <a:prstGeom prst="rect">
            <a:avLst/>
          </a:prstGeom>
          <a:noFill/>
          <a:ln w="9525">
            <a:noFill/>
            <a:miter lim="800000"/>
            <a:headEnd/>
            <a:tailEnd/>
          </a:ln>
        </p:spPr>
      </p:pic>
      <p:pic>
        <p:nvPicPr>
          <p:cNvPr id="5" name="Rectangle 9221"/>
          <p:cNvPicPr>
            <a:picLocks noChangeAspect="1" noChangeArrowheads="1"/>
          </p:cNvPicPr>
          <p:nvPr/>
        </p:nvPicPr>
        <p:blipFill>
          <a:blip r:embed="rId3"/>
          <a:srcRect/>
          <a:stretch>
            <a:fillRect/>
          </a:stretch>
        </p:blipFill>
        <p:spPr bwMode="auto">
          <a:xfrm>
            <a:off x="1143497" y="1833546"/>
            <a:ext cx="1466275" cy="1846421"/>
          </a:xfrm>
          <a:prstGeom prst="rect">
            <a:avLst/>
          </a:prstGeom>
          <a:noFill/>
          <a:ln w="9525">
            <a:noFill/>
            <a:miter lim="800000"/>
            <a:headEnd/>
            <a:tailEnd/>
          </a:ln>
        </p:spPr>
      </p:pic>
    </p:spTree>
    <p:extLst>
      <p:ext uri="{BB962C8B-B14F-4D97-AF65-F5344CB8AC3E}">
        <p14:creationId xmlns:p14="http://schemas.microsoft.com/office/powerpoint/2010/main" val="36090881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6226"/>
            <a:ext cx="13411200" cy="1911292"/>
          </a:xfrm>
        </p:spPr>
        <p:txBody>
          <a:bodyPr/>
          <a:lstStyle/>
          <a:p>
            <a:r>
              <a:rPr lang="en-US" dirty="0" smtClean="0"/>
              <a:t>Introducing SQL Server </a:t>
            </a:r>
            <a:br>
              <a:rPr lang="en-US" dirty="0" smtClean="0"/>
            </a:br>
            <a:r>
              <a:rPr lang="en-US" dirty="0" smtClean="0"/>
              <a:t>Data Mining</a:t>
            </a:r>
            <a:endParaRPr lang="en-AU" dirty="0"/>
          </a:p>
        </p:txBody>
      </p:sp>
      <p:sp>
        <p:nvSpPr>
          <p:cNvPr id="3" name="Content Placeholder 2"/>
          <p:cNvSpPr>
            <a:spLocks noGrp="1"/>
          </p:cNvSpPr>
          <p:nvPr>
            <p:ph idx="1"/>
          </p:nvPr>
        </p:nvSpPr>
        <p:spPr>
          <a:xfrm>
            <a:off x="609600" y="2433918"/>
            <a:ext cx="13411200" cy="5219891"/>
          </a:xfrm>
        </p:spPr>
        <p:txBody>
          <a:bodyPr/>
          <a:lstStyle/>
          <a:p>
            <a:r>
              <a:rPr lang="en-US" sz="3600" dirty="0"/>
              <a:t>Hides the complexity of an advanced technology</a:t>
            </a:r>
          </a:p>
          <a:p>
            <a:r>
              <a:rPr lang="en-US" sz="3600" dirty="0"/>
              <a:t>Includes full suite of algorithms to automatically identity and store patterns in your data</a:t>
            </a:r>
          </a:p>
          <a:p>
            <a:pPr lvl="1"/>
            <a:r>
              <a:rPr lang="en-US" sz="2800" dirty="0"/>
              <a:t>Handles large volumes of data and complex data</a:t>
            </a:r>
          </a:p>
          <a:p>
            <a:pPr lvl="1"/>
            <a:r>
              <a:rPr lang="en-US" sz="2800" dirty="0"/>
              <a:t>Data can be sourced from relational and OLAP databases</a:t>
            </a:r>
          </a:p>
          <a:p>
            <a:r>
              <a:rPr lang="en-US" sz="3600" dirty="0"/>
              <a:t>Uses standard programming interfaces:</a:t>
            </a:r>
          </a:p>
          <a:p>
            <a:pPr lvl="1"/>
            <a:r>
              <a:rPr lang="en-US" sz="2800" dirty="0"/>
              <a:t>XMLA</a:t>
            </a:r>
          </a:p>
          <a:p>
            <a:pPr lvl="1"/>
            <a:r>
              <a:rPr lang="en-US" sz="2800" dirty="0"/>
              <a:t>DMX</a:t>
            </a:r>
          </a:p>
          <a:p>
            <a:r>
              <a:rPr lang="en-US" sz="3600" dirty="0"/>
              <a:t>Delivers a complete framework for building and deploying intelligent </a:t>
            </a:r>
            <a:r>
              <a:rPr lang="en-US" sz="3600" dirty="0" smtClean="0"/>
              <a:t>applications</a:t>
            </a:r>
            <a:endParaRPr lang="en-AU" sz="3600" dirty="0"/>
          </a:p>
        </p:txBody>
      </p:sp>
    </p:spTree>
    <p:extLst>
      <p:ext uri="{BB962C8B-B14F-4D97-AF65-F5344CB8AC3E}">
        <p14:creationId xmlns:p14="http://schemas.microsoft.com/office/powerpoint/2010/main" val="161830584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DM Algorithms</a:t>
            </a:r>
            <a:endParaRPr lang="en-AU" dirty="0"/>
          </a:p>
        </p:txBody>
      </p:sp>
      <p:sp>
        <p:nvSpPr>
          <p:cNvPr id="3" name="Content Placeholder 2"/>
          <p:cNvSpPr>
            <a:spLocks noGrp="1"/>
          </p:cNvSpPr>
          <p:nvPr>
            <p:ph idx="1"/>
          </p:nvPr>
        </p:nvSpPr>
        <p:spPr>
          <a:xfrm>
            <a:off x="4087906" y="1737360"/>
            <a:ext cx="9932894" cy="5656933"/>
          </a:xfrm>
        </p:spPr>
        <p:txBody>
          <a:bodyPr/>
          <a:lstStyle/>
          <a:p>
            <a:r>
              <a:rPr lang="en-US" sz="3200" dirty="0"/>
              <a:t>Microsoft Naïve Bayes</a:t>
            </a:r>
          </a:p>
          <a:p>
            <a:pPr lvl="1"/>
            <a:r>
              <a:rPr lang="en-US" sz="2400" dirty="0"/>
              <a:t>Quick and approachable algorithm</a:t>
            </a:r>
          </a:p>
          <a:p>
            <a:pPr lvl="1"/>
            <a:r>
              <a:rPr lang="en-US" sz="2400" dirty="0"/>
              <a:t>Used for classification</a:t>
            </a:r>
          </a:p>
          <a:p>
            <a:endParaRPr lang="en-US" sz="3200" dirty="0"/>
          </a:p>
          <a:p>
            <a:r>
              <a:rPr lang="en-US" sz="3200" dirty="0"/>
              <a:t>Microsoft Decision Trees</a:t>
            </a:r>
          </a:p>
          <a:p>
            <a:pPr lvl="1"/>
            <a:r>
              <a:rPr lang="en-US" sz="2400" dirty="0"/>
              <a:t>Popular data mining technique</a:t>
            </a:r>
          </a:p>
          <a:p>
            <a:pPr lvl="1"/>
            <a:r>
              <a:rPr lang="en-US" sz="2400" dirty="0"/>
              <a:t>Used for classification, regression and association</a:t>
            </a:r>
          </a:p>
          <a:p>
            <a:endParaRPr lang="en-US" sz="3200" dirty="0"/>
          </a:p>
          <a:p>
            <a:r>
              <a:rPr lang="en-US" sz="3200" dirty="0"/>
              <a:t>Microsoft Linear Regression</a:t>
            </a:r>
          </a:p>
          <a:p>
            <a:pPr lvl="1"/>
            <a:r>
              <a:rPr lang="en-US" sz="2400" dirty="0"/>
              <a:t>Finds the best possible straight line through a series of points</a:t>
            </a:r>
          </a:p>
          <a:p>
            <a:pPr lvl="1"/>
            <a:r>
              <a:rPr lang="en-US" sz="2400" dirty="0"/>
              <a:t>Used for prediction analysis</a:t>
            </a:r>
          </a:p>
          <a:p>
            <a:endParaRPr lang="en-US" sz="3200" dirty="0"/>
          </a:p>
        </p:txBody>
      </p:sp>
      <p:graphicFrame>
        <p:nvGraphicFramePr>
          <p:cNvPr id="4" name="Object 3"/>
          <p:cNvGraphicFramePr>
            <a:graphicFrameLocks noChangeAspect="1"/>
          </p:cNvGraphicFramePr>
          <p:nvPr>
            <p:extLst>
              <p:ext uri="{D42A27DB-BD31-4B8C-83A1-F6EECF244321}">
                <p14:modId xmlns:p14="http://schemas.microsoft.com/office/powerpoint/2010/main" val="3198141354"/>
              </p:ext>
            </p:extLst>
          </p:nvPr>
        </p:nvGraphicFramePr>
        <p:xfrm>
          <a:off x="1148984" y="3724611"/>
          <a:ext cx="2489134" cy="1458529"/>
        </p:xfrm>
        <a:graphic>
          <a:graphicData uri="http://schemas.openxmlformats.org/presentationml/2006/ole">
            <mc:AlternateContent xmlns:mc="http://schemas.openxmlformats.org/markup-compatibility/2006">
              <mc:Choice xmlns:v="urn:schemas-microsoft-com:vml" Requires="v">
                <p:oleObj spid="_x0000_s1043" name="Bitmap Image" r:id="rId3" imgW="4846740" imgH="4129524" progId="PBrush">
                  <p:embed/>
                </p:oleObj>
              </mc:Choice>
              <mc:Fallback>
                <p:oleObj name="Bitmap Image" r:id="rId3" imgW="4846740" imgH="4129524" progId="PBrush">
                  <p:embed/>
                  <p:pic>
                    <p:nvPicPr>
                      <p:cNvPr id="0" name=""/>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8984" y="3724611"/>
                        <a:ext cx="2489134" cy="1458529"/>
                      </a:xfrm>
                      <a:prstGeom prst="rect">
                        <a:avLst/>
                      </a:prstGeom>
                      <a:noFill/>
                      <a:ln w="9525">
                        <a:solidFill>
                          <a:schemeClr val="tx1"/>
                        </a:solidFill>
                        <a:miter lim="800000"/>
                        <a:headEnd/>
                        <a:tailEnd/>
                      </a:ln>
                      <a:effectLst/>
                      <a:extLst/>
                    </p:spPr>
                  </p:pic>
                </p:oleObj>
              </mc:Fallback>
            </mc:AlternateContent>
          </a:graphicData>
        </a:graphic>
      </p:graphicFrame>
      <p:pic>
        <p:nvPicPr>
          <p:cNvPr id="5" name="Rectangle 73734"/>
          <p:cNvPicPr>
            <a:picLocks noChangeArrowheads="1"/>
          </p:cNvPicPr>
          <p:nvPr/>
        </p:nvPicPr>
        <p:blipFill>
          <a:blip r:embed="rId5" cstate="print"/>
          <a:srcRect/>
          <a:stretch>
            <a:fillRect/>
          </a:stretch>
        </p:blipFill>
        <p:spPr bwMode="auto">
          <a:xfrm>
            <a:off x="1492936" y="1846001"/>
            <a:ext cx="1801230" cy="1456290"/>
          </a:xfrm>
          <a:prstGeom prst="rect">
            <a:avLst/>
          </a:prstGeom>
          <a:noFill/>
          <a:ln w="9525" algn="ctr">
            <a:solidFill>
              <a:schemeClr val="tx1"/>
            </a:solidFill>
            <a:miter lim="800000"/>
            <a:headEnd/>
            <a:tailEnd/>
          </a:ln>
        </p:spPr>
      </p:pic>
      <p:pic>
        <p:nvPicPr>
          <p:cNvPr id="6" name="Rectangle 73739" descr="A line that models a set of data"/>
          <p:cNvPicPr>
            <a:picLocks noChangeAspect="1" noChangeArrowheads="1"/>
          </p:cNvPicPr>
          <p:nvPr/>
        </p:nvPicPr>
        <p:blipFill>
          <a:blip r:embed="rId6" cstate="print"/>
          <a:srcRect l="8260" r="4373"/>
          <a:stretch>
            <a:fillRect/>
          </a:stretch>
        </p:blipFill>
        <p:spPr bwMode="auto">
          <a:xfrm>
            <a:off x="1275568" y="5661211"/>
            <a:ext cx="2235965" cy="1436125"/>
          </a:xfrm>
          <a:prstGeom prst="rect">
            <a:avLst/>
          </a:prstGeom>
          <a:noFill/>
          <a:ln w="9525">
            <a:noFill/>
            <a:miter lim="800000"/>
            <a:headEnd/>
            <a:tailEnd/>
          </a:ln>
        </p:spPr>
      </p:pic>
    </p:spTree>
    <p:extLst>
      <p:ext uri="{BB962C8B-B14F-4D97-AF65-F5344CB8AC3E}">
        <p14:creationId xmlns:p14="http://schemas.microsoft.com/office/powerpoint/2010/main" val="141802525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DM Algorithms</a:t>
            </a:r>
            <a:endParaRPr lang="en-AU" dirty="0"/>
          </a:p>
        </p:txBody>
      </p:sp>
      <p:sp>
        <p:nvSpPr>
          <p:cNvPr id="3" name="Content Placeholder 2"/>
          <p:cNvSpPr>
            <a:spLocks noGrp="1"/>
          </p:cNvSpPr>
          <p:nvPr>
            <p:ph idx="1"/>
          </p:nvPr>
        </p:nvSpPr>
        <p:spPr>
          <a:xfrm>
            <a:off x="4087906" y="1737360"/>
            <a:ext cx="9932894" cy="5755422"/>
          </a:xfrm>
        </p:spPr>
        <p:txBody>
          <a:bodyPr/>
          <a:lstStyle/>
          <a:p>
            <a:r>
              <a:rPr lang="en-US" sz="3200" dirty="0"/>
              <a:t>Microsoft Neural Network</a:t>
            </a:r>
          </a:p>
          <a:p>
            <a:pPr lvl="1"/>
            <a:r>
              <a:rPr lang="en-US" sz="2800" dirty="0"/>
              <a:t>More sophisticated than Decision Trees and Naïve Bayes, this algorithm can explore extremely complex scenarios</a:t>
            </a:r>
          </a:p>
          <a:p>
            <a:pPr lvl="1"/>
            <a:r>
              <a:rPr lang="en-US" sz="2800" dirty="0"/>
              <a:t>Used for classification and regression tasks</a:t>
            </a:r>
          </a:p>
          <a:p>
            <a:endParaRPr lang="en-US" sz="3200" dirty="0"/>
          </a:p>
          <a:p>
            <a:r>
              <a:rPr lang="en-US" sz="3200" dirty="0"/>
              <a:t>Microsoft Logistic Regression</a:t>
            </a:r>
          </a:p>
          <a:p>
            <a:pPr lvl="1"/>
            <a:r>
              <a:rPr lang="en-US" sz="2800" dirty="0"/>
              <a:t>A particular case of the Neural Network algorithm</a:t>
            </a:r>
          </a:p>
          <a:p>
            <a:endParaRPr lang="en-US" sz="3200" dirty="0"/>
          </a:p>
          <a:p>
            <a:r>
              <a:rPr lang="en-US" sz="3200" dirty="0"/>
              <a:t>Microsoft Clustering</a:t>
            </a:r>
          </a:p>
          <a:p>
            <a:pPr lvl="1"/>
            <a:r>
              <a:rPr lang="en-US" sz="2800" dirty="0"/>
              <a:t>Finds natural groupings inside data</a:t>
            </a:r>
          </a:p>
          <a:p>
            <a:pPr lvl="1"/>
            <a:r>
              <a:rPr lang="en-US" sz="2800" dirty="0"/>
              <a:t>Supports segmentation and anomaly detection </a:t>
            </a:r>
            <a:r>
              <a:rPr lang="en-US" sz="2800" dirty="0" smtClean="0"/>
              <a:t>tasks</a:t>
            </a:r>
            <a:endParaRPr lang="en-US" sz="3200" dirty="0"/>
          </a:p>
        </p:txBody>
      </p:sp>
      <p:pic>
        <p:nvPicPr>
          <p:cNvPr id="7" name="Rectangle 73736" descr="Data modeled by using logistic regression"/>
          <p:cNvPicPr>
            <a:picLocks noChangeAspect="1" noChangeArrowheads="1"/>
          </p:cNvPicPr>
          <p:nvPr/>
        </p:nvPicPr>
        <p:blipFill>
          <a:blip r:embed="rId3" cstate="print"/>
          <a:srcRect/>
          <a:stretch>
            <a:fillRect/>
          </a:stretch>
        </p:blipFill>
        <p:spPr bwMode="auto">
          <a:xfrm>
            <a:off x="1362750" y="3975811"/>
            <a:ext cx="2196118" cy="1467747"/>
          </a:xfrm>
          <a:prstGeom prst="rect">
            <a:avLst/>
          </a:prstGeom>
          <a:noFill/>
          <a:ln w="9525">
            <a:noFill/>
            <a:miter lim="800000"/>
            <a:headEnd/>
            <a:tailEnd/>
          </a:ln>
        </p:spPr>
      </p:pic>
      <p:graphicFrame>
        <p:nvGraphicFramePr>
          <p:cNvPr id="8" name="Object 8"/>
          <p:cNvGraphicFramePr>
            <a:graphicFrameLocks noChangeAspect="1"/>
          </p:cNvGraphicFramePr>
          <p:nvPr>
            <p:extLst>
              <p:ext uri="{D42A27DB-BD31-4B8C-83A1-F6EECF244321}">
                <p14:modId xmlns:p14="http://schemas.microsoft.com/office/powerpoint/2010/main" val="3118738439"/>
              </p:ext>
            </p:extLst>
          </p:nvPr>
        </p:nvGraphicFramePr>
        <p:xfrm>
          <a:off x="1264827" y="6061877"/>
          <a:ext cx="2391963" cy="1428136"/>
        </p:xfrm>
        <a:graphic>
          <a:graphicData uri="http://schemas.openxmlformats.org/presentationml/2006/ole">
            <mc:AlternateContent xmlns:mc="http://schemas.openxmlformats.org/markup-compatibility/2006">
              <mc:Choice xmlns:v="urn:schemas-microsoft-com:vml" Requires="v">
                <p:oleObj spid="_x0000_s2082" name="Bitmap Image" r:id="rId4" imgW="8009524" imgH="5315692" progId="PBrush">
                  <p:embed/>
                </p:oleObj>
              </mc:Choice>
              <mc:Fallback>
                <p:oleObj name="Bitmap Image" r:id="rId4" imgW="8009524" imgH="5315692" progId="PBrush">
                  <p:embed/>
                  <p:pic>
                    <p:nvPicPr>
                      <p:cNvPr id="0" name=""/>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l="14865" t="20357" r="4054" b="4326"/>
                      <a:stretch>
                        <a:fillRect/>
                      </a:stretch>
                    </p:blipFill>
                    <p:spPr bwMode="auto">
                      <a:xfrm>
                        <a:off x="1264827" y="6061877"/>
                        <a:ext cx="2391963" cy="1428136"/>
                      </a:xfrm>
                      <a:prstGeom prst="rect">
                        <a:avLst/>
                      </a:prstGeom>
                      <a:noFill/>
                      <a:ln w="12700">
                        <a:solidFill>
                          <a:schemeClr val="tx1"/>
                        </a:solidFill>
                        <a:miter lim="800000"/>
                        <a:headEnd type="none" w="sm" len="sm"/>
                        <a:tailEnd type="none" w="sm" len="sm"/>
                      </a:ln>
                      <a:effectLst/>
                      <a:extLst/>
                    </p:spPr>
                  </p:pic>
                </p:oleObj>
              </mc:Fallback>
            </mc:AlternateContent>
          </a:graphicData>
        </a:graphic>
      </p:graphicFrame>
      <p:graphicFrame>
        <p:nvGraphicFramePr>
          <p:cNvPr id="9" name="Object 14"/>
          <p:cNvGraphicFramePr>
            <a:graphicFrameLocks noChangeAspect="1"/>
          </p:cNvGraphicFramePr>
          <p:nvPr>
            <p:extLst>
              <p:ext uri="{D42A27DB-BD31-4B8C-83A1-F6EECF244321}">
                <p14:modId xmlns:p14="http://schemas.microsoft.com/office/powerpoint/2010/main" val="2759927293"/>
              </p:ext>
            </p:extLst>
          </p:nvPr>
        </p:nvGraphicFramePr>
        <p:xfrm>
          <a:off x="1213115" y="1967481"/>
          <a:ext cx="2495388" cy="1480948"/>
        </p:xfrm>
        <a:graphic>
          <a:graphicData uri="http://schemas.openxmlformats.org/presentationml/2006/ole">
            <mc:AlternateContent xmlns:mc="http://schemas.openxmlformats.org/markup-compatibility/2006">
              <mc:Choice xmlns:v="urn:schemas-microsoft-com:vml" Requires="v">
                <p:oleObj spid="_x0000_s2083" name="Bitmap Image" r:id="rId6" imgW="3147333" imgH="2392381" progId="PBrush">
                  <p:embed/>
                </p:oleObj>
              </mc:Choice>
              <mc:Fallback>
                <p:oleObj name="Bitmap Image" r:id="rId6" imgW="3147333" imgH="2392381" progId="PBrush">
                  <p:embed/>
                  <p:pic>
                    <p:nvPicPr>
                      <p:cNvPr id="0" name=""/>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3115" y="1967481"/>
                        <a:ext cx="2495388" cy="1480948"/>
                      </a:xfrm>
                      <a:prstGeom prst="rect">
                        <a:avLst/>
                      </a:prstGeom>
                      <a:solidFill>
                        <a:srgbClr val="FFFF99"/>
                      </a:solidFill>
                      <a:ln w="9525">
                        <a:solidFill>
                          <a:schemeClr val="tx1"/>
                        </a:solidFill>
                        <a:miter lim="800000"/>
                        <a:headEnd type="none" w="sm" len="sm"/>
                        <a:tailEnd type="none" w="sm" len="sm"/>
                      </a:ln>
                      <a:effectLst/>
                      <a:extLst/>
                    </p:spPr>
                  </p:pic>
                </p:oleObj>
              </mc:Fallback>
            </mc:AlternateContent>
          </a:graphicData>
        </a:graphic>
      </p:graphicFrame>
    </p:spTree>
    <p:extLst>
      <p:ext uri="{BB962C8B-B14F-4D97-AF65-F5344CB8AC3E}">
        <p14:creationId xmlns:p14="http://schemas.microsoft.com/office/powerpoint/2010/main" val="317546459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DM Algorithms</a:t>
            </a:r>
            <a:endParaRPr lang="en-AU" dirty="0"/>
          </a:p>
        </p:txBody>
      </p:sp>
      <p:sp>
        <p:nvSpPr>
          <p:cNvPr id="3" name="Content Placeholder 2"/>
          <p:cNvSpPr>
            <a:spLocks noGrp="1"/>
          </p:cNvSpPr>
          <p:nvPr>
            <p:ph idx="1"/>
          </p:nvPr>
        </p:nvSpPr>
        <p:spPr>
          <a:xfrm>
            <a:off x="4087906" y="1737360"/>
            <a:ext cx="9932894" cy="5450723"/>
          </a:xfrm>
        </p:spPr>
        <p:txBody>
          <a:bodyPr/>
          <a:lstStyle/>
          <a:p>
            <a:r>
              <a:rPr lang="en-US" sz="3200" dirty="0"/>
              <a:t>Microsoft Sequence Clustering</a:t>
            </a:r>
          </a:p>
          <a:p>
            <a:pPr lvl="1"/>
            <a:r>
              <a:rPr lang="en-US" sz="2600" dirty="0"/>
              <a:t>Groups a sequence of discrete events into natural groups based on similarity</a:t>
            </a:r>
          </a:p>
          <a:p>
            <a:endParaRPr lang="en-US" sz="3200" dirty="0"/>
          </a:p>
          <a:p>
            <a:r>
              <a:rPr lang="en-US" sz="3200" dirty="0"/>
              <a:t>Microsoft Time Series</a:t>
            </a:r>
          </a:p>
          <a:p>
            <a:pPr lvl="1"/>
            <a:r>
              <a:rPr lang="en-US" sz="2600" dirty="0"/>
              <a:t>Used to predict future values from a time series</a:t>
            </a:r>
          </a:p>
          <a:p>
            <a:pPr lvl="1"/>
            <a:r>
              <a:rPr lang="en-US" sz="2600" dirty="0"/>
              <a:t>Has been improved in SQL Server 2008 to produce more accurate long-term forecasts</a:t>
            </a:r>
          </a:p>
          <a:p>
            <a:endParaRPr lang="en-US" sz="3200" dirty="0"/>
          </a:p>
          <a:p>
            <a:r>
              <a:rPr lang="en-US" sz="3200" dirty="0"/>
              <a:t>Microsoft Association Rules</a:t>
            </a:r>
          </a:p>
          <a:p>
            <a:pPr lvl="1"/>
            <a:r>
              <a:rPr lang="en-US" sz="2600" dirty="0"/>
              <a:t>Commonly supports market basket analysis to learn what products are purchased </a:t>
            </a:r>
            <a:r>
              <a:rPr lang="en-US" sz="2600" dirty="0" smtClean="0"/>
              <a:t>together</a:t>
            </a:r>
            <a:endParaRPr lang="en-US" sz="3200" dirty="0"/>
          </a:p>
        </p:txBody>
      </p:sp>
      <p:pic>
        <p:nvPicPr>
          <p:cNvPr id="10" name="Rectangle 74759"/>
          <p:cNvPicPr>
            <a:picLocks noChangeAspect="1" noChangeArrowheads="1"/>
          </p:cNvPicPr>
          <p:nvPr/>
        </p:nvPicPr>
        <p:blipFill>
          <a:blip r:embed="rId3" cstate="print"/>
          <a:srcRect/>
          <a:stretch>
            <a:fillRect/>
          </a:stretch>
        </p:blipFill>
        <p:spPr bwMode="auto">
          <a:xfrm>
            <a:off x="985513" y="3813339"/>
            <a:ext cx="2502011" cy="1438546"/>
          </a:xfrm>
          <a:prstGeom prst="rect">
            <a:avLst/>
          </a:prstGeom>
          <a:noFill/>
          <a:ln w="9525" algn="ctr">
            <a:solidFill>
              <a:schemeClr val="tx1"/>
            </a:solidFill>
            <a:miter lim="800000"/>
            <a:headEnd/>
            <a:tailEnd/>
          </a:ln>
        </p:spPr>
      </p:pic>
      <p:graphicFrame>
        <p:nvGraphicFramePr>
          <p:cNvPr id="11" name="Object 11"/>
          <p:cNvGraphicFramePr>
            <a:graphicFrameLocks noChangeAspect="1"/>
          </p:cNvGraphicFramePr>
          <p:nvPr>
            <p:extLst>
              <p:ext uri="{D42A27DB-BD31-4B8C-83A1-F6EECF244321}">
                <p14:modId xmlns:p14="http://schemas.microsoft.com/office/powerpoint/2010/main" val="3662097836"/>
              </p:ext>
            </p:extLst>
          </p:nvPr>
        </p:nvGraphicFramePr>
        <p:xfrm>
          <a:off x="1018168" y="5906934"/>
          <a:ext cx="2486565" cy="1506942"/>
        </p:xfrm>
        <a:graphic>
          <a:graphicData uri="http://schemas.openxmlformats.org/presentationml/2006/ole">
            <mc:AlternateContent xmlns:mc="http://schemas.openxmlformats.org/markup-compatibility/2006">
              <mc:Choice xmlns:v="urn:schemas-microsoft-com:vml" Requires="v">
                <p:oleObj spid="_x0000_s4128" name="Bitmap Image" r:id="rId4" imgW="5494496" imgH="4016088" progId="PBrush">
                  <p:embed/>
                </p:oleObj>
              </mc:Choice>
              <mc:Fallback>
                <p:oleObj name="Bitmap Image" r:id="rId4" imgW="5494496" imgH="4016088" progId="PBrush">
                  <p:embed/>
                  <p:pic>
                    <p:nvPicPr>
                      <p:cNvPr id="0" name=""/>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8168" y="5906934"/>
                        <a:ext cx="2486565" cy="1506942"/>
                      </a:xfrm>
                      <a:prstGeom prst="rect">
                        <a:avLst/>
                      </a:prstGeom>
                      <a:noFill/>
                      <a:ln w="9525">
                        <a:solidFill>
                          <a:schemeClr val="tx1"/>
                        </a:solidFill>
                        <a:miter lim="800000"/>
                        <a:headEnd/>
                        <a:tailEnd/>
                      </a:ln>
                      <a:effectLs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641333568"/>
              </p:ext>
            </p:extLst>
          </p:nvPr>
        </p:nvGraphicFramePr>
        <p:xfrm>
          <a:off x="985513" y="1780914"/>
          <a:ext cx="2402724" cy="1440753"/>
        </p:xfrm>
        <a:graphic>
          <a:graphicData uri="http://schemas.openxmlformats.org/presentationml/2006/ole">
            <mc:AlternateContent xmlns:mc="http://schemas.openxmlformats.org/markup-compatibility/2006">
              <mc:Choice xmlns:v="urn:schemas-microsoft-com:vml" Requires="v">
                <p:oleObj spid="_x0000_s4129" name="Bitmap Image" r:id="rId6" imgW="4466667" imgH="4476190" progId="PBrush">
                  <p:embed/>
                </p:oleObj>
              </mc:Choice>
              <mc:Fallback>
                <p:oleObj name="Bitmap Image" r:id="rId6" imgW="4466667" imgH="4476190" progId="PBrush">
                  <p:embed/>
                  <p:pic>
                    <p:nvPicPr>
                      <p:cNvPr id="0" name=""/>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5513" y="1780914"/>
                        <a:ext cx="2402724" cy="1440753"/>
                      </a:xfrm>
                      <a:prstGeom prst="rect">
                        <a:avLst/>
                      </a:prstGeom>
                      <a:noFill/>
                      <a:ln w="9525">
                        <a:solidFill>
                          <a:schemeClr val="tx1"/>
                        </a:solidFill>
                        <a:miter lim="800000"/>
                        <a:headEnd/>
                        <a:tailEnd/>
                      </a:ln>
                      <a:effectLst/>
                      <a:extLst/>
                    </p:spPr>
                  </p:pic>
                </p:oleObj>
              </mc:Fallback>
            </mc:AlternateContent>
          </a:graphicData>
        </a:graphic>
      </p:graphicFrame>
    </p:spTree>
    <p:extLst>
      <p:ext uri="{BB962C8B-B14F-4D97-AF65-F5344CB8AC3E}">
        <p14:creationId xmlns:p14="http://schemas.microsoft.com/office/powerpoint/2010/main" val="200453587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DM Algorithms</a:t>
            </a:r>
            <a:endParaRPr lang="en-AU" dirty="0"/>
          </a:p>
        </p:txBody>
      </p:sp>
      <p:graphicFrame>
        <p:nvGraphicFramePr>
          <p:cNvPr id="4" name="Content Placeholder 11"/>
          <p:cNvGraphicFramePr>
            <a:graphicFrameLocks/>
          </p:cNvGraphicFramePr>
          <p:nvPr>
            <p:extLst>
              <p:ext uri="{D42A27DB-BD31-4B8C-83A1-F6EECF244321}">
                <p14:modId xmlns:p14="http://schemas.microsoft.com/office/powerpoint/2010/main" val="574417209"/>
              </p:ext>
            </p:extLst>
          </p:nvPr>
        </p:nvGraphicFramePr>
        <p:xfrm>
          <a:off x="457200" y="1447800"/>
          <a:ext cx="13689106" cy="63783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716299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DM Visualizations</a:t>
            </a:r>
            <a:endParaRPr lang="en-AU" dirty="0"/>
          </a:p>
        </p:txBody>
      </p:sp>
      <p:sp>
        <p:nvSpPr>
          <p:cNvPr id="3" name="Content Placeholder 2"/>
          <p:cNvSpPr>
            <a:spLocks noGrp="1"/>
          </p:cNvSpPr>
          <p:nvPr>
            <p:ph idx="1"/>
          </p:nvPr>
        </p:nvSpPr>
        <p:spPr>
          <a:xfrm>
            <a:off x="609600" y="1737360"/>
            <a:ext cx="13411200" cy="5379934"/>
          </a:xfrm>
        </p:spPr>
        <p:txBody>
          <a:bodyPr/>
          <a:lstStyle/>
          <a:p>
            <a:r>
              <a:rPr lang="en-US" sz="3600" dirty="0"/>
              <a:t>In contrast to OLTP and OLAP queries, data mining queries typically extract information that the user is not aware of</a:t>
            </a:r>
          </a:p>
          <a:p>
            <a:r>
              <a:rPr lang="en-US" sz="3600" dirty="0"/>
              <a:t>Appreciate that end users do not typically query data mining models directly</a:t>
            </a:r>
          </a:p>
          <a:p>
            <a:r>
              <a:rPr lang="en-US" sz="3600" dirty="0"/>
              <a:t>Visualizations can effectively present data discoveries</a:t>
            </a:r>
          </a:p>
          <a:p>
            <a:r>
              <a:rPr lang="en-US" sz="3600" dirty="0"/>
              <a:t>SQL Server provides algorithm-specific visualizations that can:</a:t>
            </a:r>
          </a:p>
          <a:p>
            <a:pPr lvl="1"/>
            <a:r>
              <a:rPr lang="en-US" sz="2800" dirty="0"/>
              <a:t>Test and explore models in BIDS</a:t>
            </a:r>
          </a:p>
          <a:p>
            <a:pPr lvl="1"/>
            <a:r>
              <a:rPr lang="en-US" sz="2800" dirty="0"/>
              <a:t>Be embedded into Web and Windows Forms applications</a:t>
            </a:r>
          </a:p>
          <a:p>
            <a:r>
              <a:rPr lang="en-US" sz="3600" dirty="0"/>
              <a:t>Developers can construct and plug-in custom data mining </a:t>
            </a:r>
            <a:r>
              <a:rPr lang="en-US" sz="3600" dirty="0" smtClean="0"/>
              <a:t>viewers</a:t>
            </a:r>
            <a:endParaRPr lang="en-AU" sz="3600" dirty="0"/>
          </a:p>
        </p:txBody>
      </p:sp>
    </p:spTree>
    <p:extLst>
      <p:ext uri="{BB962C8B-B14F-4D97-AF65-F5344CB8AC3E}">
        <p14:creationId xmlns:p14="http://schemas.microsoft.com/office/powerpoint/2010/main" val="180239607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SQL Server DM </a:t>
            </a:r>
            <a:r>
              <a:rPr lang="en-US" dirty="0" smtClean="0"/>
              <a:t>Programming</a:t>
            </a:r>
            <a:endParaRPr lang="en-AU" dirty="0"/>
          </a:p>
        </p:txBody>
      </p:sp>
      <p:sp>
        <p:nvSpPr>
          <p:cNvPr id="4" name="Rectangle 116739"/>
          <p:cNvSpPr>
            <a:spLocks noChangeArrowheads="1"/>
          </p:cNvSpPr>
          <p:nvPr/>
        </p:nvSpPr>
        <p:spPr bwMode="auto">
          <a:xfrm>
            <a:off x="6946488" y="5485039"/>
            <a:ext cx="2728912" cy="527050"/>
          </a:xfrm>
          <a:prstGeom prst="rect">
            <a:avLst/>
          </a:prstGeom>
          <a:noFill/>
          <a:ln w="9525" algn="ctr">
            <a:solidFill>
              <a:schemeClr val="bg1"/>
            </a:solidFill>
            <a:miter lim="800000"/>
            <a:headEnd/>
            <a:tailEnd/>
          </a:ln>
        </p:spPr>
        <p:txBody>
          <a:bodyPr anchor="ctr"/>
          <a:lstStyle/>
          <a:p>
            <a:pPr algn="ctr"/>
            <a:r>
              <a:rPr lang="en-US" sz="1400" b="1" dirty="0">
                <a:solidFill>
                  <a:schemeClr val="bg1"/>
                </a:solidFill>
                <a:latin typeface="Arial" charset="0"/>
              </a:rPr>
              <a:t>Data Mining Interfaces</a:t>
            </a:r>
          </a:p>
        </p:txBody>
      </p:sp>
      <p:sp>
        <p:nvSpPr>
          <p:cNvPr id="5" name="Rectangle 116740"/>
          <p:cNvSpPr>
            <a:spLocks noChangeArrowheads="1"/>
          </p:cNvSpPr>
          <p:nvPr/>
        </p:nvSpPr>
        <p:spPr bwMode="auto">
          <a:xfrm>
            <a:off x="4387438" y="4473802"/>
            <a:ext cx="5294312" cy="354012"/>
          </a:xfrm>
          <a:prstGeom prst="rect">
            <a:avLst/>
          </a:prstGeom>
          <a:solidFill>
            <a:srgbClr val="DDDDDD"/>
          </a:solidFill>
          <a:ln w="9525" algn="ctr">
            <a:solidFill>
              <a:schemeClr val="tx1"/>
            </a:solidFill>
            <a:miter lim="800000"/>
            <a:headEnd/>
            <a:tailEnd/>
          </a:ln>
        </p:spPr>
        <p:txBody>
          <a:bodyPr wrap="none" anchor="ctr"/>
          <a:lstStyle/>
          <a:p>
            <a:pPr algn="ctr"/>
            <a:r>
              <a:rPr lang="en-US" sz="1800" b="1" i="0" dirty="0">
                <a:solidFill>
                  <a:schemeClr val="tx1"/>
                </a:solidFill>
                <a:latin typeface="Arial" charset="0"/>
              </a:rPr>
              <a:t>Analysis Server</a:t>
            </a:r>
          </a:p>
        </p:txBody>
      </p:sp>
      <p:sp>
        <p:nvSpPr>
          <p:cNvPr id="6" name="Rectangle 116741"/>
          <p:cNvSpPr>
            <a:spLocks noChangeArrowheads="1"/>
          </p:cNvSpPr>
          <p:nvPr/>
        </p:nvSpPr>
        <p:spPr bwMode="auto">
          <a:xfrm>
            <a:off x="4387438" y="4827814"/>
            <a:ext cx="2559050" cy="657225"/>
          </a:xfrm>
          <a:prstGeom prst="rect">
            <a:avLst/>
          </a:prstGeom>
          <a:noFill/>
          <a:ln w="9525" algn="ctr">
            <a:solidFill>
              <a:schemeClr val="bg1"/>
            </a:solidFill>
            <a:miter lim="800000"/>
            <a:headEnd/>
            <a:tailEnd/>
          </a:ln>
        </p:spPr>
        <p:txBody>
          <a:bodyPr anchor="ctr"/>
          <a:lstStyle/>
          <a:p>
            <a:pPr algn="ctr"/>
            <a:r>
              <a:rPr lang="en-US" sz="1400" b="1" dirty="0">
                <a:solidFill>
                  <a:schemeClr val="bg1"/>
                </a:solidFill>
                <a:latin typeface="Arial" charset="0"/>
              </a:rPr>
              <a:t>OLAP</a:t>
            </a:r>
          </a:p>
        </p:txBody>
      </p:sp>
      <p:sp>
        <p:nvSpPr>
          <p:cNvPr id="7" name="Rectangle 116742"/>
          <p:cNvSpPr>
            <a:spLocks noChangeArrowheads="1"/>
          </p:cNvSpPr>
          <p:nvPr/>
        </p:nvSpPr>
        <p:spPr bwMode="auto">
          <a:xfrm>
            <a:off x="6946488" y="4827814"/>
            <a:ext cx="2728912" cy="657225"/>
          </a:xfrm>
          <a:prstGeom prst="rect">
            <a:avLst/>
          </a:prstGeom>
          <a:solidFill>
            <a:schemeClr val="bg1">
              <a:lumMod val="75000"/>
            </a:schemeClr>
          </a:solidFill>
          <a:ln w="9525" algn="ctr">
            <a:solidFill>
              <a:schemeClr val="tx1"/>
            </a:solidFill>
            <a:miter lim="800000"/>
            <a:headEnd/>
            <a:tailEnd/>
          </a:ln>
        </p:spPr>
        <p:txBody>
          <a:bodyPr wrap="none" anchor="ctr"/>
          <a:lstStyle/>
          <a:p>
            <a:pPr algn="ctr"/>
            <a:r>
              <a:rPr lang="en-US" sz="1800" b="1" i="0" dirty="0">
                <a:latin typeface="Arial" charset="0"/>
              </a:rPr>
              <a:t>Data Mining</a:t>
            </a:r>
          </a:p>
        </p:txBody>
      </p:sp>
      <p:sp>
        <p:nvSpPr>
          <p:cNvPr id="8" name="Rectangle 116743"/>
          <p:cNvSpPr>
            <a:spLocks noChangeArrowheads="1"/>
          </p:cNvSpPr>
          <p:nvPr/>
        </p:nvSpPr>
        <p:spPr bwMode="auto">
          <a:xfrm>
            <a:off x="4387438" y="5485039"/>
            <a:ext cx="2559050" cy="527050"/>
          </a:xfrm>
          <a:prstGeom prst="rect">
            <a:avLst/>
          </a:prstGeom>
          <a:noFill/>
          <a:ln w="9525" algn="ctr">
            <a:solidFill>
              <a:schemeClr val="bg1"/>
            </a:solidFill>
            <a:miter lim="800000"/>
            <a:headEnd/>
            <a:tailEnd/>
          </a:ln>
        </p:spPr>
        <p:txBody>
          <a:bodyPr anchor="ctr"/>
          <a:lstStyle/>
          <a:p>
            <a:pPr algn="ctr"/>
            <a:r>
              <a:rPr lang="en-US" sz="1400" b="1" dirty="0">
                <a:solidFill>
                  <a:schemeClr val="bg1"/>
                </a:solidFill>
                <a:latin typeface="Arial" charset="0"/>
              </a:rPr>
              <a:t>Server ADOMD.NET</a:t>
            </a:r>
          </a:p>
        </p:txBody>
      </p:sp>
      <p:sp>
        <p:nvSpPr>
          <p:cNvPr id="9" name="Rectangle 116744"/>
          <p:cNvSpPr>
            <a:spLocks noChangeArrowheads="1"/>
          </p:cNvSpPr>
          <p:nvPr/>
        </p:nvSpPr>
        <p:spPr bwMode="auto">
          <a:xfrm>
            <a:off x="4387437" y="6275614"/>
            <a:ext cx="2917031" cy="460375"/>
          </a:xfrm>
          <a:prstGeom prst="rect">
            <a:avLst/>
          </a:prstGeom>
          <a:noFill/>
          <a:ln w="9525" algn="ctr">
            <a:solidFill>
              <a:schemeClr val="bg1"/>
            </a:solidFill>
            <a:miter lim="800000"/>
            <a:headEnd/>
            <a:tailEnd/>
          </a:ln>
        </p:spPr>
        <p:txBody>
          <a:bodyPr anchor="ctr"/>
          <a:lstStyle/>
          <a:p>
            <a:pPr algn="ctr"/>
            <a:r>
              <a:rPr lang="en-US" sz="1400" b="1" dirty="0">
                <a:solidFill>
                  <a:schemeClr val="bg1"/>
                </a:solidFill>
                <a:latin typeface="Arial" charset="0"/>
              </a:rPr>
              <a:t>.NET Stored Procedures</a:t>
            </a:r>
          </a:p>
        </p:txBody>
      </p:sp>
      <p:sp>
        <p:nvSpPr>
          <p:cNvPr id="10" name="Rectangle 116745"/>
          <p:cNvSpPr>
            <a:spLocks noChangeArrowheads="1"/>
          </p:cNvSpPr>
          <p:nvPr/>
        </p:nvSpPr>
        <p:spPr bwMode="auto">
          <a:xfrm>
            <a:off x="7406175" y="6275613"/>
            <a:ext cx="1111604" cy="460375"/>
          </a:xfrm>
          <a:prstGeom prst="rect">
            <a:avLst/>
          </a:prstGeom>
          <a:noFill/>
          <a:ln w="9525" algn="ctr">
            <a:solidFill>
              <a:schemeClr val="bg1"/>
            </a:solidFill>
            <a:miter lim="800000"/>
            <a:headEnd/>
            <a:tailEnd/>
          </a:ln>
        </p:spPr>
        <p:txBody>
          <a:bodyPr anchor="ctr"/>
          <a:lstStyle/>
          <a:p>
            <a:pPr algn="ctr"/>
            <a:r>
              <a:rPr lang="en-US" sz="1200" b="1" dirty="0">
                <a:solidFill>
                  <a:schemeClr val="bg1"/>
                </a:solidFill>
                <a:latin typeface="Arial" charset="0"/>
              </a:rPr>
              <a:t>Microsoft Algorithms</a:t>
            </a:r>
          </a:p>
        </p:txBody>
      </p:sp>
      <p:sp>
        <p:nvSpPr>
          <p:cNvPr id="11" name="Rectangle 116746"/>
          <p:cNvSpPr>
            <a:spLocks noChangeArrowheads="1"/>
          </p:cNvSpPr>
          <p:nvPr/>
        </p:nvSpPr>
        <p:spPr bwMode="auto">
          <a:xfrm>
            <a:off x="8544673" y="6275614"/>
            <a:ext cx="1157620" cy="460375"/>
          </a:xfrm>
          <a:prstGeom prst="rect">
            <a:avLst/>
          </a:prstGeom>
          <a:solidFill>
            <a:srgbClr val="FFC000"/>
          </a:solidFill>
          <a:ln w="9525" algn="ctr">
            <a:solidFill>
              <a:schemeClr val="tx1"/>
            </a:solidFill>
            <a:miter lim="800000"/>
            <a:headEnd/>
            <a:tailEnd/>
          </a:ln>
        </p:spPr>
        <p:txBody>
          <a:bodyPr anchor="ctr"/>
          <a:lstStyle/>
          <a:p>
            <a:pPr algn="ctr"/>
            <a:r>
              <a:rPr lang="en-US" sz="1400" b="1" i="0" dirty="0">
                <a:solidFill>
                  <a:schemeClr val="tx1"/>
                </a:solidFill>
                <a:latin typeface="Arial" charset="0"/>
              </a:rPr>
              <a:t>Third-Party Algorithms</a:t>
            </a:r>
          </a:p>
        </p:txBody>
      </p:sp>
      <p:sp>
        <p:nvSpPr>
          <p:cNvPr id="12" name="Straight Connector 116747"/>
          <p:cNvSpPr>
            <a:spLocks noChangeShapeType="1"/>
          </p:cNvSpPr>
          <p:nvPr/>
        </p:nvSpPr>
        <p:spPr bwMode="auto">
          <a:xfrm>
            <a:off x="7966166" y="6012088"/>
            <a:ext cx="0" cy="263525"/>
          </a:xfrm>
          <a:prstGeom prst="line">
            <a:avLst/>
          </a:prstGeom>
          <a:noFill/>
          <a:ln w="28575" algn="ctr">
            <a:solidFill>
              <a:schemeClr val="bg1"/>
            </a:solidFill>
            <a:round/>
            <a:headEnd type="triangle" w="med" len="med"/>
            <a:tailEnd type="triangle" w="med" len="med"/>
          </a:ln>
        </p:spPr>
        <p:txBody>
          <a:bodyPr/>
          <a:lstStyle/>
          <a:p>
            <a:endParaRPr lang="en-US" b="1" dirty="0"/>
          </a:p>
        </p:txBody>
      </p:sp>
      <p:sp>
        <p:nvSpPr>
          <p:cNvPr id="13" name="Straight Connector 116748"/>
          <p:cNvSpPr>
            <a:spLocks noChangeShapeType="1"/>
          </p:cNvSpPr>
          <p:nvPr/>
        </p:nvSpPr>
        <p:spPr bwMode="auto">
          <a:xfrm>
            <a:off x="9067211" y="6012089"/>
            <a:ext cx="0" cy="263525"/>
          </a:xfrm>
          <a:prstGeom prst="line">
            <a:avLst/>
          </a:prstGeom>
          <a:noFill/>
          <a:ln w="28575" algn="ctr">
            <a:solidFill>
              <a:schemeClr val="bg1"/>
            </a:solidFill>
            <a:round/>
            <a:headEnd type="triangle" w="med" len="med"/>
            <a:tailEnd type="triangle" w="med" len="med"/>
          </a:ln>
        </p:spPr>
        <p:txBody>
          <a:bodyPr/>
          <a:lstStyle/>
          <a:p>
            <a:endParaRPr lang="en-US" b="1" dirty="0"/>
          </a:p>
        </p:txBody>
      </p:sp>
      <p:sp>
        <p:nvSpPr>
          <p:cNvPr id="14" name="Shape 116749"/>
          <p:cNvSpPr>
            <a:spLocks noChangeAspect="1" noEditPoints="1" noChangeArrowheads="1"/>
          </p:cNvSpPr>
          <p:nvPr/>
        </p:nvSpPr>
        <p:spPr bwMode="auto">
          <a:xfrm>
            <a:off x="6994113" y="3594327"/>
            <a:ext cx="1920875" cy="450850"/>
          </a:xfrm>
          <a:custGeom>
            <a:avLst/>
            <a:gdLst>
              <a:gd name="T0" fmla="*/ 47118441 w 21600"/>
              <a:gd name="T1" fmla="*/ 98210680 h 21600"/>
              <a:gd name="T2" fmla="*/ 2147483647 w 21600"/>
              <a:gd name="T3" fmla="*/ 196212237 h 21600"/>
              <a:gd name="T4" fmla="*/ 2147483647 w 21600"/>
              <a:gd name="T5" fmla="*/ 98210680 h 21600"/>
              <a:gd name="T6" fmla="*/ 2147483647 w 21600"/>
              <a:gd name="T7" fmla="*/ 11230674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noFill/>
          <a:ln w="9525" algn="ctr">
            <a:solidFill>
              <a:schemeClr val="bg1"/>
            </a:solidFill>
            <a:miter lim="800000"/>
            <a:headEnd/>
            <a:tailEnd/>
          </a:ln>
        </p:spPr>
        <p:txBody>
          <a:bodyPr anchor="ctr"/>
          <a:lstStyle/>
          <a:p>
            <a:pPr algn="ctr"/>
            <a:r>
              <a:rPr lang="en-US" sz="1200" dirty="0">
                <a:solidFill>
                  <a:schemeClr val="bg1"/>
                </a:solidFill>
                <a:latin typeface="Arial" charset="0"/>
              </a:rPr>
              <a:t>WAN</a:t>
            </a:r>
          </a:p>
        </p:txBody>
      </p:sp>
      <p:sp>
        <p:nvSpPr>
          <p:cNvPr id="15" name="Straight Connector 116750"/>
          <p:cNvSpPr>
            <a:spLocks noChangeShapeType="1"/>
          </p:cNvSpPr>
          <p:nvPr/>
        </p:nvSpPr>
        <p:spPr bwMode="auto">
          <a:xfrm>
            <a:off x="5666963" y="5994187"/>
            <a:ext cx="0" cy="263525"/>
          </a:xfrm>
          <a:prstGeom prst="line">
            <a:avLst/>
          </a:prstGeom>
          <a:noFill/>
          <a:ln w="28575" algn="ctr">
            <a:solidFill>
              <a:schemeClr val="bg1"/>
            </a:solidFill>
            <a:round/>
            <a:headEnd type="triangle" w="med" len="med"/>
            <a:tailEnd type="triangle" w="med" len="med"/>
          </a:ln>
        </p:spPr>
        <p:txBody>
          <a:bodyPr/>
          <a:lstStyle/>
          <a:p>
            <a:endParaRPr lang="en-US" b="1" dirty="0"/>
          </a:p>
        </p:txBody>
      </p:sp>
      <p:sp>
        <p:nvSpPr>
          <p:cNvPr id="16" name="Straight Connector 116751"/>
          <p:cNvSpPr>
            <a:spLocks noChangeShapeType="1"/>
          </p:cNvSpPr>
          <p:nvPr/>
        </p:nvSpPr>
        <p:spPr bwMode="auto">
          <a:xfrm>
            <a:off x="7951375" y="4100739"/>
            <a:ext cx="0" cy="249238"/>
          </a:xfrm>
          <a:prstGeom prst="line">
            <a:avLst/>
          </a:prstGeom>
          <a:noFill/>
          <a:ln w="28575" algn="ctr">
            <a:solidFill>
              <a:schemeClr val="bg1"/>
            </a:solidFill>
            <a:round/>
            <a:headEnd type="triangle" w="med" len="med"/>
            <a:tailEnd type="triangle" w="med" len="med"/>
          </a:ln>
        </p:spPr>
        <p:txBody>
          <a:bodyPr/>
          <a:lstStyle/>
          <a:p>
            <a:endParaRPr lang="en-US" dirty="0"/>
          </a:p>
        </p:txBody>
      </p:sp>
      <p:sp>
        <p:nvSpPr>
          <p:cNvPr id="17" name="Left Brace 116752"/>
          <p:cNvSpPr>
            <a:spLocks/>
          </p:cNvSpPr>
          <p:nvPr/>
        </p:nvSpPr>
        <p:spPr bwMode="auto">
          <a:xfrm rot="-5400000">
            <a:off x="6996494" y="766195"/>
            <a:ext cx="263525" cy="5287963"/>
          </a:xfrm>
          <a:prstGeom prst="leftBrace">
            <a:avLst>
              <a:gd name="adj1" fmla="val 143065"/>
              <a:gd name="adj2" fmla="val 22056"/>
            </a:avLst>
          </a:prstGeom>
          <a:noFill/>
          <a:ln w="9525" algn="ctr">
            <a:solidFill>
              <a:schemeClr val="bg1"/>
            </a:solidFill>
            <a:round/>
            <a:headEnd/>
            <a:tailEnd/>
          </a:ln>
        </p:spPr>
        <p:txBody>
          <a:bodyPr wrap="none" anchor="ctr"/>
          <a:lstStyle/>
          <a:p>
            <a:pPr algn="l"/>
            <a:endParaRPr lang="en-US" sz="1800" b="1" i="0" dirty="0">
              <a:solidFill>
                <a:srgbClr val="000000"/>
              </a:solidFill>
              <a:latin typeface="Arial" charset="0"/>
            </a:endParaRPr>
          </a:p>
        </p:txBody>
      </p:sp>
      <p:sp>
        <p:nvSpPr>
          <p:cNvPr id="18" name="Left Brace 116753"/>
          <p:cNvSpPr>
            <a:spLocks/>
          </p:cNvSpPr>
          <p:nvPr/>
        </p:nvSpPr>
        <p:spPr bwMode="auto">
          <a:xfrm rot="-5400000">
            <a:off x="6996494" y="766195"/>
            <a:ext cx="263525" cy="5287963"/>
          </a:xfrm>
          <a:prstGeom prst="leftBrace">
            <a:avLst>
              <a:gd name="adj1" fmla="val 143065"/>
              <a:gd name="adj2" fmla="val 64579"/>
            </a:avLst>
          </a:prstGeom>
          <a:noFill/>
          <a:ln w="9525" algn="ctr">
            <a:solidFill>
              <a:schemeClr val="bg1"/>
            </a:solidFill>
            <a:round/>
            <a:headEnd/>
            <a:tailEnd/>
          </a:ln>
        </p:spPr>
        <p:txBody>
          <a:bodyPr wrap="none" anchor="ctr"/>
          <a:lstStyle/>
          <a:p>
            <a:pPr algn="l"/>
            <a:endParaRPr lang="en-US" sz="1800" b="1" i="0" dirty="0">
              <a:solidFill>
                <a:srgbClr val="000000"/>
              </a:solidFill>
              <a:latin typeface="Arial" charset="0"/>
            </a:endParaRPr>
          </a:p>
        </p:txBody>
      </p:sp>
      <p:sp>
        <p:nvSpPr>
          <p:cNvPr id="19" name="Straight Connector 116754"/>
          <p:cNvSpPr>
            <a:spLocks noChangeShapeType="1"/>
          </p:cNvSpPr>
          <p:nvPr/>
        </p:nvSpPr>
        <p:spPr bwMode="auto">
          <a:xfrm>
            <a:off x="5651088" y="3595914"/>
            <a:ext cx="0" cy="755650"/>
          </a:xfrm>
          <a:prstGeom prst="line">
            <a:avLst/>
          </a:prstGeom>
          <a:noFill/>
          <a:ln w="28575" algn="ctr">
            <a:solidFill>
              <a:schemeClr val="bg1"/>
            </a:solidFill>
            <a:round/>
            <a:headEnd type="triangle" w="med" len="med"/>
            <a:tailEnd type="triangle" w="med" len="med"/>
          </a:ln>
        </p:spPr>
        <p:txBody>
          <a:bodyPr/>
          <a:lstStyle/>
          <a:p>
            <a:endParaRPr lang="en-US" dirty="0"/>
          </a:p>
        </p:txBody>
      </p:sp>
      <p:sp>
        <p:nvSpPr>
          <p:cNvPr id="20" name="TextBox 116755"/>
          <p:cNvSpPr txBox="1">
            <a:spLocks noChangeArrowheads="1"/>
          </p:cNvSpPr>
          <p:nvPr/>
        </p:nvSpPr>
        <p:spPr bwMode="auto">
          <a:xfrm>
            <a:off x="4271550" y="3684814"/>
            <a:ext cx="1519238" cy="457200"/>
          </a:xfrm>
          <a:prstGeom prst="rect">
            <a:avLst/>
          </a:prstGeom>
          <a:noFill/>
          <a:ln w="9525" algn="ctr">
            <a:noFill/>
            <a:miter lim="800000"/>
            <a:headEnd/>
            <a:tailEnd/>
          </a:ln>
        </p:spPr>
        <p:txBody>
          <a:bodyPr anchor="ctr"/>
          <a:lstStyle>
            <a:defPPr>
              <a:defRPr lang="en-US"/>
            </a:defPPr>
            <a:lvl1pPr algn="ctr">
              <a:defRPr sz="1200" i="0">
                <a:solidFill>
                  <a:schemeClr val="bg1"/>
                </a:solidFill>
                <a:latin typeface="Arial" charset="0"/>
              </a:defRPr>
            </a:lvl1pPr>
          </a:lstStyle>
          <a:p>
            <a:r>
              <a:rPr lang="en-US" dirty="0"/>
              <a:t>XMLA</a:t>
            </a:r>
          </a:p>
          <a:p>
            <a:r>
              <a:rPr lang="en-US" dirty="0"/>
              <a:t>Over TCP/IP</a:t>
            </a:r>
          </a:p>
        </p:txBody>
      </p:sp>
      <p:sp>
        <p:nvSpPr>
          <p:cNvPr id="21" name="Rectangle 116756"/>
          <p:cNvSpPr>
            <a:spLocks noChangeArrowheads="1"/>
          </p:cNvSpPr>
          <p:nvPr/>
        </p:nvSpPr>
        <p:spPr bwMode="auto">
          <a:xfrm>
            <a:off x="3793713" y="2684689"/>
            <a:ext cx="1495425" cy="525463"/>
          </a:xfrm>
          <a:prstGeom prst="rect">
            <a:avLst/>
          </a:prstGeom>
          <a:noFill/>
          <a:ln w="9525" algn="ctr">
            <a:solidFill>
              <a:schemeClr val="bg1"/>
            </a:solidFill>
            <a:miter lim="800000"/>
            <a:headEnd/>
            <a:tailEnd/>
          </a:ln>
        </p:spPr>
        <p:txBody>
          <a:bodyPr anchor="ctr"/>
          <a:lstStyle/>
          <a:p>
            <a:pPr algn="ctr"/>
            <a:r>
              <a:rPr lang="en-US" sz="1400" b="1" i="0" dirty="0">
                <a:solidFill>
                  <a:schemeClr val="bg1"/>
                </a:solidFill>
                <a:latin typeface="Arial" charset="0"/>
              </a:rPr>
              <a:t>OLE DB</a:t>
            </a:r>
            <a:endParaRPr lang="en-US" sz="1050" b="1" i="0" dirty="0">
              <a:solidFill>
                <a:schemeClr val="bg1"/>
              </a:solidFill>
              <a:latin typeface="Arial" charset="0"/>
            </a:endParaRPr>
          </a:p>
        </p:txBody>
      </p:sp>
      <p:sp>
        <p:nvSpPr>
          <p:cNvPr id="22" name="Rectangle 116757"/>
          <p:cNvSpPr>
            <a:spLocks noChangeArrowheads="1"/>
          </p:cNvSpPr>
          <p:nvPr/>
        </p:nvSpPr>
        <p:spPr bwMode="auto">
          <a:xfrm>
            <a:off x="5403438" y="2684689"/>
            <a:ext cx="920750" cy="525463"/>
          </a:xfrm>
          <a:prstGeom prst="rect">
            <a:avLst/>
          </a:prstGeom>
          <a:solidFill>
            <a:schemeClr val="bg1"/>
          </a:solidFill>
          <a:ln w="9525" algn="ctr">
            <a:solidFill>
              <a:schemeClr val="tx1"/>
            </a:solidFill>
            <a:miter lim="800000"/>
            <a:headEnd/>
            <a:tailEnd/>
          </a:ln>
        </p:spPr>
        <p:txBody>
          <a:bodyPr anchor="ctr"/>
          <a:lstStyle/>
          <a:p>
            <a:pPr algn="ctr"/>
            <a:r>
              <a:rPr lang="en-US" sz="1400" b="1" i="0" dirty="0">
                <a:solidFill>
                  <a:schemeClr val="tx1"/>
                </a:solidFill>
                <a:latin typeface="Arial" charset="0"/>
              </a:rPr>
              <a:t>ADO</a:t>
            </a:r>
          </a:p>
        </p:txBody>
      </p:sp>
      <p:sp>
        <p:nvSpPr>
          <p:cNvPr id="23" name="Rectangle 116758"/>
          <p:cNvSpPr>
            <a:spLocks noChangeArrowheads="1"/>
          </p:cNvSpPr>
          <p:nvPr/>
        </p:nvSpPr>
        <p:spPr bwMode="auto">
          <a:xfrm>
            <a:off x="6438488" y="2684689"/>
            <a:ext cx="1155700" cy="525463"/>
          </a:xfrm>
          <a:prstGeom prst="rect">
            <a:avLst/>
          </a:prstGeom>
          <a:solidFill>
            <a:srgbClr val="FFCC00"/>
          </a:solidFill>
          <a:ln w="9525" algn="ctr">
            <a:solidFill>
              <a:schemeClr val="tx1"/>
            </a:solidFill>
            <a:miter lim="800000"/>
            <a:headEnd/>
            <a:tailEnd/>
          </a:ln>
        </p:spPr>
        <p:txBody>
          <a:bodyPr anchor="ctr"/>
          <a:lstStyle/>
          <a:p>
            <a:pPr algn="ctr"/>
            <a:r>
              <a:rPr lang="en-US" sz="1400" b="1" i="0" dirty="0" smtClean="0">
                <a:solidFill>
                  <a:schemeClr val="tx1"/>
                </a:solidFill>
                <a:latin typeface="Arial" charset="0"/>
              </a:rPr>
              <a:t>ADO.NET</a:t>
            </a:r>
            <a:endParaRPr lang="en-US" sz="1400" b="1" i="0" dirty="0">
              <a:solidFill>
                <a:schemeClr val="tx1"/>
              </a:solidFill>
              <a:latin typeface="Arial" charset="0"/>
            </a:endParaRPr>
          </a:p>
        </p:txBody>
      </p:sp>
      <p:sp>
        <p:nvSpPr>
          <p:cNvPr id="24" name="TextBox 116759"/>
          <p:cNvSpPr txBox="1">
            <a:spLocks noChangeArrowheads="1"/>
          </p:cNvSpPr>
          <p:nvPr/>
        </p:nvSpPr>
        <p:spPr bwMode="auto">
          <a:xfrm>
            <a:off x="8040275" y="4019777"/>
            <a:ext cx="1517650" cy="457200"/>
          </a:xfrm>
          <a:prstGeom prst="rect">
            <a:avLst/>
          </a:prstGeom>
          <a:noFill/>
          <a:ln w="9525" algn="ctr">
            <a:noFill/>
            <a:miter lim="800000"/>
            <a:headEnd/>
            <a:tailEnd/>
          </a:ln>
        </p:spPr>
        <p:txBody>
          <a:bodyPr anchor="ctr"/>
          <a:lstStyle>
            <a:defPPr>
              <a:defRPr lang="en-US"/>
            </a:defPPr>
            <a:lvl1pPr algn="ctr">
              <a:defRPr sz="1200" i="0">
                <a:solidFill>
                  <a:schemeClr val="bg1"/>
                </a:solidFill>
                <a:latin typeface="Arial" charset="0"/>
              </a:defRPr>
            </a:lvl1pPr>
          </a:lstStyle>
          <a:p>
            <a:r>
              <a:rPr lang="en-US" dirty="0"/>
              <a:t>XMLA</a:t>
            </a:r>
          </a:p>
          <a:p>
            <a:r>
              <a:rPr lang="en-US" dirty="0"/>
              <a:t>Over HTTP</a:t>
            </a:r>
          </a:p>
        </p:txBody>
      </p:sp>
      <p:sp>
        <p:nvSpPr>
          <p:cNvPr id="25" name="Rectangle 116760"/>
          <p:cNvSpPr>
            <a:spLocks noChangeArrowheads="1"/>
          </p:cNvSpPr>
          <p:nvPr/>
        </p:nvSpPr>
        <p:spPr bwMode="auto">
          <a:xfrm>
            <a:off x="8241888" y="2684689"/>
            <a:ext cx="1760537" cy="525463"/>
          </a:xfrm>
          <a:prstGeom prst="rect">
            <a:avLst/>
          </a:prstGeom>
          <a:solidFill>
            <a:schemeClr val="bg1"/>
          </a:solidFill>
          <a:ln w="9525" algn="ctr">
            <a:solidFill>
              <a:schemeClr val="tx1"/>
            </a:solidFill>
            <a:miter lim="800000"/>
            <a:headEnd/>
            <a:tailEnd/>
          </a:ln>
        </p:spPr>
        <p:txBody>
          <a:bodyPr anchor="ctr"/>
          <a:lstStyle/>
          <a:p>
            <a:pPr algn="ctr"/>
            <a:r>
              <a:rPr lang="en-US" sz="1400" b="1" i="0" dirty="0">
                <a:solidFill>
                  <a:schemeClr val="tx1"/>
                </a:solidFill>
                <a:latin typeface="Arial" charset="0"/>
              </a:rPr>
              <a:t>Any Platform, Any Device</a:t>
            </a:r>
          </a:p>
        </p:txBody>
      </p:sp>
      <p:sp>
        <p:nvSpPr>
          <p:cNvPr id="26" name="Rectangle 116761"/>
          <p:cNvSpPr>
            <a:spLocks noChangeArrowheads="1"/>
          </p:cNvSpPr>
          <p:nvPr/>
        </p:nvSpPr>
        <p:spPr bwMode="auto">
          <a:xfrm>
            <a:off x="3780265" y="2421164"/>
            <a:ext cx="1522800" cy="263525"/>
          </a:xfrm>
          <a:prstGeom prst="rect">
            <a:avLst/>
          </a:prstGeom>
          <a:solidFill>
            <a:schemeClr val="bg1"/>
          </a:solidFill>
          <a:ln w="9525" algn="ctr">
            <a:solidFill>
              <a:schemeClr val="tx1"/>
            </a:solidFill>
            <a:miter lim="800000"/>
            <a:headEnd/>
            <a:tailEnd/>
          </a:ln>
        </p:spPr>
        <p:txBody>
          <a:bodyPr wrap="none" anchor="ctr"/>
          <a:lstStyle/>
          <a:p>
            <a:pPr algn="ctr"/>
            <a:r>
              <a:rPr lang="en-US" sz="1400" b="1" i="0" dirty="0">
                <a:solidFill>
                  <a:schemeClr val="tx1"/>
                </a:solidFill>
                <a:latin typeface="Arial" charset="0"/>
              </a:rPr>
              <a:t>C++ App</a:t>
            </a:r>
          </a:p>
        </p:txBody>
      </p:sp>
      <p:sp>
        <p:nvSpPr>
          <p:cNvPr id="27" name="Rectangle 116762"/>
          <p:cNvSpPr>
            <a:spLocks noChangeArrowheads="1"/>
          </p:cNvSpPr>
          <p:nvPr/>
        </p:nvSpPr>
        <p:spPr bwMode="auto">
          <a:xfrm>
            <a:off x="5403438" y="2421164"/>
            <a:ext cx="920750" cy="263525"/>
          </a:xfrm>
          <a:prstGeom prst="rect">
            <a:avLst/>
          </a:prstGeom>
          <a:solidFill>
            <a:schemeClr val="bg1"/>
          </a:solidFill>
          <a:ln w="9525" algn="ctr">
            <a:solidFill>
              <a:schemeClr val="tx1"/>
            </a:solidFill>
            <a:miter lim="800000"/>
            <a:headEnd/>
            <a:tailEnd/>
          </a:ln>
        </p:spPr>
        <p:txBody>
          <a:bodyPr wrap="none" anchor="ctr"/>
          <a:lstStyle/>
          <a:p>
            <a:pPr algn="ctr"/>
            <a:r>
              <a:rPr lang="en-US" sz="1400" b="1" i="0" dirty="0">
                <a:solidFill>
                  <a:schemeClr val="tx1"/>
                </a:solidFill>
                <a:latin typeface="Arial" charset="0"/>
              </a:rPr>
              <a:t>VB App</a:t>
            </a:r>
          </a:p>
        </p:txBody>
      </p:sp>
      <p:sp>
        <p:nvSpPr>
          <p:cNvPr id="28" name="Rectangle 116763"/>
          <p:cNvSpPr>
            <a:spLocks noChangeArrowheads="1"/>
          </p:cNvSpPr>
          <p:nvPr/>
        </p:nvSpPr>
        <p:spPr bwMode="auto">
          <a:xfrm>
            <a:off x="6438488" y="2421164"/>
            <a:ext cx="1731962" cy="263525"/>
          </a:xfrm>
          <a:prstGeom prst="rect">
            <a:avLst/>
          </a:prstGeom>
          <a:solidFill>
            <a:schemeClr val="bg1"/>
          </a:solidFill>
          <a:ln w="9525" algn="ctr">
            <a:solidFill>
              <a:schemeClr val="tx1"/>
            </a:solidFill>
            <a:miter lim="800000"/>
            <a:headEnd/>
            <a:tailEnd/>
          </a:ln>
        </p:spPr>
        <p:txBody>
          <a:bodyPr wrap="none" anchor="ctr"/>
          <a:lstStyle/>
          <a:p>
            <a:pPr algn="ctr"/>
            <a:r>
              <a:rPr lang="en-US" sz="1400" b="1" i="0" dirty="0">
                <a:solidFill>
                  <a:schemeClr val="tx1"/>
                </a:solidFill>
                <a:latin typeface="Arial" charset="0"/>
              </a:rPr>
              <a:t>.NET App</a:t>
            </a:r>
          </a:p>
        </p:txBody>
      </p:sp>
      <p:sp>
        <p:nvSpPr>
          <p:cNvPr id="29" name="Rectangle 116764"/>
          <p:cNvSpPr>
            <a:spLocks noChangeArrowheads="1"/>
          </p:cNvSpPr>
          <p:nvPr/>
        </p:nvSpPr>
        <p:spPr bwMode="auto">
          <a:xfrm>
            <a:off x="8241888" y="2421164"/>
            <a:ext cx="1760537" cy="263525"/>
          </a:xfrm>
          <a:prstGeom prst="rect">
            <a:avLst/>
          </a:prstGeom>
          <a:solidFill>
            <a:schemeClr val="bg1"/>
          </a:solidFill>
          <a:ln w="9525" algn="ctr">
            <a:solidFill>
              <a:schemeClr val="tx1"/>
            </a:solidFill>
            <a:miter lim="800000"/>
            <a:headEnd/>
            <a:tailEnd/>
          </a:ln>
        </p:spPr>
        <p:txBody>
          <a:bodyPr wrap="none" anchor="ctr"/>
          <a:lstStyle/>
          <a:p>
            <a:pPr algn="ctr"/>
            <a:r>
              <a:rPr lang="en-US" sz="1400" b="1" i="0" dirty="0">
                <a:solidFill>
                  <a:schemeClr val="tx1"/>
                </a:solidFill>
                <a:latin typeface="Arial" charset="0"/>
              </a:rPr>
              <a:t>Any App</a:t>
            </a:r>
          </a:p>
        </p:txBody>
      </p:sp>
      <p:sp>
        <p:nvSpPr>
          <p:cNvPr id="30" name="Rectangle 116765"/>
          <p:cNvSpPr>
            <a:spLocks noChangeArrowheads="1"/>
          </p:cNvSpPr>
          <p:nvPr/>
        </p:nvSpPr>
        <p:spPr bwMode="auto">
          <a:xfrm>
            <a:off x="7594188" y="2684689"/>
            <a:ext cx="576262" cy="525463"/>
          </a:xfrm>
          <a:prstGeom prst="rect">
            <a:avLst/>
          </a:prstGeom>
          <a:solidFill>
            <a:srgbClr val="FFCC00"/>
          </a:solidFill>
          <a:ln w="9525" algn="ctr">
            <a:solidFill>
              <a:schemeClr val="tx1"/>
            </a:solidFill>
            <a:miter lim="800000"/>
            <a:headEnd/>
            <a:tailEnd/>
          </a:ln>
        </p:spPr>
        <p:txBody>
          <a:bodyPr anchor="ctr"/>
          <a:lstStyle/>
          <a:p>
            <a:pPr algn="ctr"/>
            <a:r>
              <a:rPr lang="en-US" sz="1200" b="1" i="0" dirty="0">
                <a:solidFill>
                  <a:schemeClr val="tx1"/>
                </a:solidFill>
                <a:latin typeface="Arial" charset="0"/>
              </a:rPr>
              <a:t>AMO</a:t>
            </a:r>
          </a:p>
        </p:txBody>
      </p:sp>
      <p:sp>
        <p:nvSpPr>
          <p:cNvPr id="31" name="Straight Connector 116750"/>
          <p:cNvSpPr>
            <a:spLocks noChangeShapeType="1"/>
          </p:cNvSpPr>
          <p:nvPr/>
        </p:nvSpPr>
        <p:spPr bwMode="auto">
          <a:xfrm>
            <a:off x="7144453" y="5994188"/>
            <a:ext cx="0" cy="263525"/>
          </a:xfrm>
          <a:prstGeom prst="line">
            <a:avLst/>
          </a:prstGeom>
          <a:noFill/>
          <a:ln w="28575" algn="ctr">
            <a:solidFill>
              <a:schemeClr val="bg1"/>
            </a:solidFill>
            <a:round/>
            <a:headEnd type="triangle" w="med" len="med"/>
            <a:tailEnd type="triangle" w="med" len="med"/>
          </a:ln>
        </p:spPr>
        <p:txBody>
          <a:bodyPr/>
          <a:lstStyle/>
          <a:p>
            <a:endParaRPr lang="en-US" b="1" dirty="0"/>
          </a:p>
        </p:txBody>
      </p:sp>
    </p:spTree>
    <p:extLst>
      <p:ext uri="{BB962C8B-B14F-4D97-AF65-F5344CB8AC3E}">
        <p14:creationId xmlns:p14="http://schemas.microsoft.com/office/powerpoint/2010/main" val="386283909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Presenter Introduction</a:t>
            </a:r>
            <a:endParaRPr lang="en-US" dirty="0">
              <a:solidFill>
                <a:schemeClr val="accent2">
                  <a:lumMod val="40000"/>
                  <a:lumOff val="60000"/>
                </a:schemeClr>
              </a:solidFill>
            </a:endParaRPr>
          </a:p>
        </p:txBody>
      </p:sp>
      <p:sp>
        <p:nvSpPr>
          <p:cNvPr id="3" name="Content Placeholder 2"/>
          <p:cNvSpPr>
            <a:spLocks noGrp="1"/>
          </p:cNvSpPr>
          <p:nvPr>
            <p:ph idx="1"/>
          </p:nvPr>
        </p:nvSpPr>
        <p:spPr>
          <a:xfrm>
            <a:off x="609600" y="1737360"/>
            <a:ext cx="13411200" cy="6398675"/>
          </a:xfrm>
        </p:spPr>
        <p:txBody>
          <a:bodyPr/>
          <a:lstStyle/>
          <a:p>
            <a:r>
              <a:rPr lang="en-US" sz="4400" dirty="0"/>
              <a:t>Peter Myers</a:t>
            </a:r>
          </a:p>
          <a:p>
            <a:r>
              <a:rPr lang="en-US" sz="4400" dirty="0"/>
              <a:t>Mentor, </a:t>
            </a:r>
            <a:r>
              <a:rPr lang="en-US" sz="4400" dirty="0" err="1"/>
              <a:t>SolidQ</a:t>
            </a:r>
            <a:endParaRPr lang="en-US" sz="4400" dirty="0"/>
          </a:p>
          <a:p>
            <a:r>
              <a:rPr lang="en-US" sz="4400" dirty="0" err="1"/>
              <a:t>BBus</a:t>
            </a:r>
            <a:r>
              <a:rPr lang="en-US" sz="4400" dirty="0"/>
              <a:t>, MCITP (</a:t>
            </a:r>
            <a:r>
              <a:rPr lang="en-US" sz="4400" dirty="0" err="1"/>
              <a:t>Dev</a:t>
            </a:r>
            <a:r>
              <a:rPr lang="en-US" sz="4400" dirty="0"/>
              <a:t>, DBA, BI), MCT, MVP</a:t>
            </a:r>
          </a:p>
          <a:p>
            <a:r>
              <a:rPr lang="en-US" sz="4400" dirty="0"/>
              <a:t>14 years of experience designing and developing software solutions using Microsoft products, today specializing in Microsoft Business Intelligence</a:t>
            </a:r>
          </a:p>
          <a:p>
            <a:r>
              <a:rPr lang="en-US" sz="4400" dirty="0"/>
              <a:t>Based in San Francisco</a:t>
            </a:r>
          </a:p>
          <a:p>
            <a:r>
              <a:rPr lang="en-US" sz="4400" dirty="0" smtClean="0">
                <a:hlinkClick r:id="rId2"/>
              </a:rPr>
              <a:t>pmyers@solidq.com</a:t>
            </a:r>
            <a:endParaRPr lang="en-US" sz="4400" dirty="0" smtClean="0"/>
          </a:p>
          <a:p>
            <a:endParaRPr lang="en-US" sz="4400" dirty="0"/>
          </a:p>
        </p:txBody>
      </p:sp>
      <p:pic>
        <p:nvPicPr>
          <p:cNvPr id="5" name="Picture 4" descr="BioPic.jpg"/>
          <p:cNvPicPr>
            <a:picLocks noChangeAspect="1"/>
          </p:cNvPicPr>
          <p:nvPr/>
        </p:nvPicPr>
        <p:blipFill>
          <a:blip r:embed="rId3" cstate="print"/>
          <a:stretch>
            <a:fillRect/>
          </a:stretch>
        </p:blipFill>
        <p:spPr>
          <a:xfrm>
            <a:off x="12803818" y="6033001"/>
            <a:ext cx="1203663" cy="180549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2652" y="6033001"/>
            <a:ext cx="1906436" cy="77104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27767" y="6999146"/>
            <a:ext cx="2951321" cy="839350"/>
          </a:xfrm>
          <a:prstGeom prst="rect">
            <a:avLst/>
          </a:prstGeom>
        </p:spPr>
      </p:pic>
    </p:spTree>
    <p:extLst>
      <p:ext uri="{BB962C8B-B14F-4D97-AF65-F5344CB8AC3E}">
        <p14:creationId xmlns:p14="http://schemas.microsoft.com/office/powerpoint/2010/main" val="410349523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Demonstrations</a:t>
            </a:r>
            <a:endParaRPr lang="en-AU" dirty="0"/>
          </a:p>
        </p:txBody>
      </p:sp>
      <p:sp>
        <p:nvSpPr>
          <p:cNvPr id="9" name="Text Placeholder 8"/>
          <p:cNvSpPr>
            <a:spLocks noGrp="1"/>
          </p:cNvSpPr>
          <p:nvPr>
            <p:ph type="body" sz="quarter" idx="10"/>
          </p:nvPr>
        </p:nvSpPr>
        <p:spPr>
          <a:xfrm>
            <a:off x="609600" y="1737360"/>
            <a:ext cx="13411200" cy="4930581"/>
          </a:xfrm>
        </p:spPr>
        <p:txBody>
          <a:bodyPr/>
          <a:lstStyle/>
          <a:p>
            <a:pPr marL="914400" indent="-914400">
              <a:buFont typeface="+mj-lt"/>
              <a:buAutoNum type="arabicPeriod"/>
            </a:pPr>
            <a:r>
              <a:rPr lang="en-US" sz="3600" dirty="0"/>
              <a:t>Creating, Training, Testing Data Mining Models with BIDS</a:t>
            </a:r>
          </a:p>
          <a:p>
            <a:pPr marL="914400" indent="-914400">
              <a:buFont typeface="+mj-lt"/>
              <a:buAutoNum type="arabicPeriod"/>
            </a:pPr>
            <a:r>
              <a:rPr lang="en-US" sz="3600" dirty="0"/>
              <a:t>Embedding a Data Mining Visualization Into a </a:t>
            </a:r>
            <a:r>
              <a:rPr lang="en-US" sz="3600" dirty="0" err="1"/>
              <a:t>WinForms</a:t>
            </a:r>
            <a:r>
              <a:rPr lang="en-US" sz="3600" dirty="0"/>
              <a:t> Applications</a:t>
            </a:r>
          </a:p>
          <a:p>
            <a:pPr marL="914400" indent="-914400">
              <a:buFont typeface="+mj-lt"/>
              <a:buAutoNum type="arabicPeriod"/>
            </a:pPr>
            <a:r>
              <a:rPr lang="en-US" sz="3600" dirty="0"/>
              <a:t>Authoring a Reporting Services Report Based on a Mining Model, and Embedding the Report Into a </a:t>
            </a:r>
            <a:r>
              <a:rPr lang="en-US" sz="3600" dirty="0" err="1"/>
              <a:t>WinForms</a:t>
            </a:r>
            <a:r>
              <a:rPr lang="en-US" sz="3600" dirty="0"/>
              <a:t> Applications</a:t>
            </a:r>
          </a:p>
          <a:p>
            <a:pPr marL="914400" indent="-914400">
              <a:buFont typeface="+mj-lt"/>
              <a:buAutoNum type="arabicPeriod"/>
            </a:pPr>
            <a:r>
              <a:rPr lang="en-US" sz="3600" dirty="0"/>
              <a:t>Automating Data Validation with Data Mining</a:t>
            </a:r>
          </a:p>
          <a:p>
            <a:pPr marL="914400" indent="-914400">
              <a:buFont typeface="+mj-lt"/>
              <a:buAutoNum type="arabicPeriod"/>
            </a:pPr>
            <a:r>
              <a:rPr lang="en-US" sz="3600" dirty="0"/>
              <a:t>Enhancing an E-Commerce Web Application With Market Basket </a:t>
            </a:r>
            <a:r>
              <a:rPr lang="en-US" sz="3600" dirty="0" smtClean="0"/>
              <a:t>Analysis</a:t>
            </a:r>
            <a:endParaRPr lang="en-AU" sz="3600" dirty="0"/>
          </a:p>
        </p:txBody>
      </p:sp>
    </p:spTree>
    <p:extLst>
      <p:ext uri="{BB962C8B-B14F-4D97-AF65-F5344CB8AC3E}">
        <p14:creationId xmlns:p14="http://schemas.microsoft.com/office/powerpoint/2010/main" val="23369355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 Message to Developers</a:t>
            </a:r>
            <a:endParaRPr lang="en-AU" dirty="0"/>
          </a:p>
        </p:txBody>
      </p:sp>
      <p:sp>
        <p:nvSpPr>
          <p:cNvPr id="5" name="Content Placeholder 4"/>
          <p:cNvSpPr>
            <a:spLocks noGrp="1"/>
          </p:cNvSpPr>
          <p:nvPr>
            <p:ph idx="1"/>
          </p:nvPr>
        </p:nvSpPr>
        <p:spPr>
          <a:xfrm>
            <a:off x="2743200" y="1737360"/>
            <a:ext cx="11277600" cy="5189113"/>
          </a:xfrm>
        </p:spPr>
        <p:txBody>
          <a:bodyPr/>
          <a:lstStyle/>
          <a:p>
            <a:r>
              <a:rPr lang="en-US" sz="4000" dirty="0"/>
              <a:t>Take your application to the next level</a:t>
            </a:r>
            <a:br>
              <a:rPr lang="en-US" sz="4000" dirty="0"/>
            </a:br>
            <a:r>
              <a:rPr lang="en-US" sz="4000" dirty="0"/>
              <a:t>by embedding data mining results and</a:t>
            </a:r>
            <a:br>
              <a:rPr lang="en-US" sz="4000" dirty="0"/>
            </a:br>
            <a:r>
              <a:rPr lang="en-US" sz="4000" dirty="0"/>
              <a:t>predictive capabilities</a:t>
            </a:r>
          </a:p>
          <a:p>
            <a:pPr lvl="1"/>
            <a:r>
              <a:rPr lang="en-US" sz="3200" dirty="0"/>
              <a:t>Embed custom visualizations into Windows </a:t>
            </a:r>
            <a:r>
              <a:rPr lang="en-US" sz="3200" dirty="0" smtClean="0"/>
              <a:t>Forms </a:t>
            </a:r>
            <a:r>
              <a:rPr lang="en-US" sz="3200" dirty="0"/>
              <a:t>applications to allow users to explore and understand the discovered model patterns</a:t>
            </a:r>
          </a:p>
          <a:p>
            <a:pPr lvl="1"/>
            <a:r>
              <a:rPr lang="en-US" sz="3200" dirty="0"/>
              <a:t>Integrate predictions</a:t>
            </a:r>
          </a:p>
          <a:p>
            <a:pPr lvl="2"/>
            <a:r>
              <a:rPr lang="en-US" sz="2800" dirty="0"/>
              <a:t>Targeted advertising</a:t>
            </a:r>
          </a:p>
          <a:p>
            <a:pPr lvl="2"/>
            <a:r>
              <a:rPr lang="en-US" sz="2800" dirty="0"/>
              <a:t>“Those that bought this book also purchased these books”</a:t>
            </a:r>
          </a:p>
          <a:p>
            <a:pPr lvl="1"/>
            <a:r>
              <a:rPr lang="en-US" sz="3200" dirty="0"/>
              <a:t>Help validate or repair user </a:t>
            </a:r>
            <a:r>
              <a:rPr lang="en-US" sz="3200" dirty="0" smtClean="0"/>
              <a:t>entry</a:t>
            </a:r>
            <a:endParaRPr lang="en-AU" sz="3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719" y="1760483"/>
            <a:ext cx="1856434" cy="2781234"/>
          </a:xfrm>
          <a:prstGeom prst="rect">
            <a:avLst/>
          </a:prstGeom>
        </p:spPr>
      </p:pic>
    </p:spTree>
    <p:extLst>
      <p:ext uri="{BB962C8B-B14F-4D97-AF65-F5344CB8AC3E}">
        <p14:creationId xmlns:p14="http://schemas.microsoft.com/office/powerpoint/2010/main" val="220718363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Resources</a:t>
            </a:r>
            <a:endParaRPr lang="en-AU" dirty="0"/>
          </a:p>
        </p:txBody>
      </p:sp>
      <p:sp>
        <p:nvSpPr>
          <p:cNvPr id="4" name="Content Placeholder 3"/>
          <p:cNvSpPr>
            <a:spLocks noGrp="1"/>
          </p:cNvSpPr>
          <p:nvPr>
            <p:ph idx="1"/>
          </p:nvPr>
        </p:nvSpPr>
        <p:spPr>
          <a:xfrm>
            <a:off x="609600" y="1737360"/>
            <a:ext cx="13411200" cy="5598456"/>
          </a:xfrm>
        </p:spPr>
        <p:txBody>
          <a:bodyPr/>
          <a:lstStyle/>
          <a:p>
            <a:r>
              <a:rPr lang="en-US" sz="3200" dirty="0">
                <a:hlinkClick r:id="rId2"/>
              </a:rPr>
              <a:t>http://</a:t>
            </a:r>
            <a:r>
              <a:rPr lang="en-US" sz="3200" dirty="0" smtClean="0">
                <a:hlinkClick r:id="rId2"/>
              </a:rPr>
              <a:t>www.microsoft.com/sqlserver/en/us/solutions-technologies/business-intelligence/data-mining.aspx</a:t>
            </a:r>
            <a:endParaRPr lang="en-US" sz="3200" dirty="0" smtClean="0"/>
          </a:p>
          <a:p>
            <a:pPr lvl="1"/>
            <a:r>
              <a:rPr lang="en-US" sz="2600" dirty="0" smtClean="0"/>
              <a:t>Links </a:t>
            </a:r>
            <a:r>
              <a:rPr lang="en-US" sz="2600" dirty="0"/>
              <a:t>to technical resources, case studies, news, and reviews</a:t>
            </a:r>
          </a:p>
          <a:p>
            <a:r>
              <a:rPr lang="en-US" sz="3200" dirty="0">
                <a:hlinkClick r:id="rId3"/>
              </a:rPr>
              <a:t>http://</a:t>
            </a:r>
            <a:r>
              <a:rPr lang="en-US" sz="3200" dirty="0" smtClean="0">
                <a:hlinkClick r:id="rId3"/>
              </a:rPr>
              <a:t>www.sqlserverdatamining.com</a:t>
            </a:r>
            <a:endParaRPr lang="en-US" sz="3200" dirty="0" smtClean="0"/>
          </a:p>
          <a:p>
            <a:pPr lvl="1"/>
            <a:r>
              <a:rPr lang="en-US" sz="2600" dirty="0" smtClean="0"/>
              <a:t>Site </a:t>
            </a:r>
            <a:r>
              <a:rPr lang="en-US" sz="2600" dirty="0"/>
              <a:t>designed and maintained by the SQL Server Data Mining team</a:t>
            </a:r>
          </a:p>
          <a:p>
            <a:pPr lvl="1"/>
            <a:r>
              <a:rPr lang="en-US" sz="2600" dirty="0"/>
              <a:t>Includes: Live samples, tutorials, webcasts, tips and tricks, and FAQ</a:t>
            </a:r>
          </a:p>
          <a:p>
            <a:r>
              <a:rPr lang="en-US" sz="3200" dirty="0"/>
              <a:t> “Data Mining for SQL Server 2008”, by </a:t>
            </a:r>
            <a:r>
              <a:rPr lang="en-US" sz="3200" dirty="0" err="1"/>
              <a:t>ZhaoHui</a:t>
            </a:r>
            <a:r>
              <a:rPr lang="en-US" sz="3200" dirty="0"/>
              <a:t> Tang and Jamie MacLennan</a:t>
            </a:r>
          </a:p>
          <a:p>
            <a:r>
              <a:rPr lang="en-US" sz="3200" dirty="0"/>
              <a:t>Use </a:t>
            </a:r>
            <a:r>
              <a:rPr lang="en-US" sz="3200" dirty="0">
                <a:hlinkClick r:id="rId4"/>
              </a:rPr>
              <a:t>http://</a:t>
            </a:r>
            <a:r>
              <a:rPr lang="en-US" sz="3200" dirty="0" smtClean="0">
                <a:hlinkClick r:id="rId4"/>
              </a:rPr>
              <a:t>www.microsoft.com/downloads</a:t>
            </a:r>
            <a:r>
              <a:rPr lang="en-US" sz="3200" dirty="0" smtClean="0"/>
              <a:t> </a:t>
            </a:r>
            <a:r>
              <a:rPr lang="en-US" sz="3200" dirty="0"/>
              <a:t>to locate:</a:t>
            </a:r>
          </a:p>
          <a:p>
            <a:pPr lvl="1"/>
            <a:r>
              <a:rPr lang="en-US" sz="2600" dirty="0"/>
              <a:t>SQL Server 2008 R2 Update for Developers Training Kit</a:t>
            </a:r>
          </a:p>
          <a:p>
            <a:pPr lvl="1"/>
            <a:r>
              <a:rPr lang="en-US" sz="2600" dirty="0"/>
              <a:t>Contains a rich set of presentations, demos, hands-on labs and videos that are perfect for self-paced learning or for conducting your own </a:t>
            </a:r>
            <a:r>
              <a:rPr lang="en-US" sz="2600" dirty="0" smtClean="0"/>
              <a:t>training</a:t>
            </a:r>
            <a:endParaRPr lang="en-US" sz="2600" dirty="0"/>
          </a:p>
        </p:txBody>
      </p:sp>
    </p:spTree>
    <p:extLst>
      <p:ext uri="{BB962C8B-B14F-4D97-AF65-F5344CB8AC3E}">
        <p14:creationId xmlns:p14="http://schemas.microsoft.com/office/powerpoint/2010/main" val="247686449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609600" y="3848910"/>
            <a:ext cx="9232900" cy="446276"/>
          </a:xfrm>
        </p:spPr>
        <p:txBody>
          <a:bodyPr/>
          <a:lstStyle/>
          <a:p>
            <a:r>
              <a:rPr lang="en-US" sz="2900" dirty="0" smtClean="0"/>
              <a:t>Peter Myers ∙ Mentor ∙ </a:t>
            </a:r>
            <a:r>
              <a:rPr lang="en-US" sz="2900" dirty="0" err="1" smtClean="0"/>
              <a:t>SolidQ</a:t>
            </a:r>
            <a:endParaRPr lang="en-US" sz="2900" dirty="0"/>
          </a:p>
        </p:txBody>
      </p:sp>
      <p:sp>
        <p:nvSpPr>
          <p:cNvPr id="4" name="Text Placeholder 3"/>
          <p:cNvSpPr>
            <a:spLocks noGrp="1"/>
          </p:cNvSpPr>
          <p:nvPr>
            <p:ph type="body" sz="quarter" idx="11"/>
          </p:nvPr>
        </p:nvSpPr>
        <p:spPr>
          <a:xfrm>
            <a:off x="609600" y="4763427"/>
            <a:ext cx="9232900" cy="430887"/>
          </a:xfrm>
        </p:spPr>
        <p:txBody>
          <a:bodyPr/>
          <a:lstStyle/>
          <a:p>
            <a:pPr marL="0" indent="0">
              <a:lnSpc>
                <a:spcPct val="100000"/>
              </a:lnSpc>
              <a:buNone/>
            </a:pPr>
            <a:r>
              <a:rPr lang="en-US" sz="2800" dirty="0">
                <a:solidFill>
                  <a:schemeClr val="accent2">
                    <a:lumMod val="60000"/>
                    <a:lumOff val="40000"/>
                  </a:schemeClr>
                </a:solidFill>
              </a:rPr>
              <a:t>pmyers@solidq.com</a:t>
            </a:r>
          </a:p>
        </p:txBody>
      </p:sp>
    </p:spTree>
    <p:extLst>
      <p:ext uri="{BB962C8B-B14F-4D97-AF65-F5344CB8AC3E}">
        <p14:creationId xmlns:p14="http://schemas.microsoft.com/office/powerpoint/2010/main" val="304435994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AU" dirty="0"/>
          </a:p>
        </p:txBody>
      </p:sp>
      <p:sp>
        <p:nvSpPr>
          <p:cNvPr id="3" name="Content Placeholder 2"/>
          <p:cNvSpPr>
            <a:spLocks noGrp="1"/>
          </p:cNvSpPr>
          <p:nvPr>
            <p:ph idx="1"/>
          </p:nvPr>
        </p:nvSpPr>
        <p:spPr>
          <a:xfrm>
            <a:off x="609600" y="1737360"/>
            <a:ext cx="13411200" cy="5309146"/>
          </a:xfrm>
        </p:spPr>
        <p:txBody>
          <a:bodyPr/>
          <a:lstStyle/>
          <a:p>
            <a:r>
              <a:rPr lang="en-US" dirty="0"/>
              <a:t>Introducing Data </a:t>
            </a:r>
            <a:r>
              <a:rPr lang="en-US" dirty="0" smtClean="0"/>
              <a:t>Mining</a:t>
            </a:r>
            <a:endParaRPr lang="en-US" dirty="0"/>
          </a:p>
          <a:p>
            <a:r>
              <a:rPr lang="en-US" dirty="0"/>
              <a:t>Describing the Data Mining Process</a:t>
            </a:r>
          </a:p>
          <a:p>
            <a:r>
              <a:rPr lang="en-US" dirty="0"/>
              <a:t>Introducing SQL Server Data Mining</a:t>
            </a:r>
          </a:p>
          <a:p>
            <a:r>
              <a:rPr lang="en-US" dirty="0"/>
              <a:t>Demonstrations</a:t>
            </a:r>
          </a:p>
          <a:p>
            <a:r>
              <a:rPr lang="en-US" dirty="0"/>
              <a:t>A Message to Developers</a:t>
            </a:r>
          </a:p>
          <a:p>
            <a:r>
              <a:rPr lang="en-US" dirty="0"/>
              <a:t>Resources</a:t>
            </a:r>
          </a:p>
          <a:p>
            <a:endParaRPr lang="en-AU" dirty="0"/>
          </a:p>
        </p:txBody>
      </p:sp>
    </p:spTree>
    <p:extLst>
      <p:ext uri="{BB962C8B-B14F-4D97-AF65-F5344CB8AC3E}">
        <p14:creationId xmlns:p14="http://schemas.microsoft.com/office/powerpoint/2010/main" val="112234450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6226"/>
            <a:ext cx="13411200" cy="955646"/>
          </a:xfrm>
        </p:spPr>
        <p:txBody>
          <a:bodyPr/>
          <a:lstStyle/>
          <a:p>
            <a:r>
              <a:rPr lang="en-US" dirty="0"/>
              <a:t>Introducing Data </a:t>
            </a:r>
            <a:r>
              <a:rPr lang="en-US" dirty="0" smtClean="0"/>
              <a:t>Mining</a:t>
            </a:r>
            <a:endParaRPr lang="en-AU" dirty="0"/>
          </a:p>
        </p:txBody>
      </p:sp>
      <p:sp>
        <p:nvSpPr>
          <p:cNvPr id="3" name="Content Placeholder 2"/>
          <p:cNvSpPr>
            <a:spLocks noGrp="1"/>
          </p:cNvSpPr>
          <p:nvPr>
            <p:ph idx="1"/>
          </p:nvPr>
        </p:nvSpPr>
        <p:spPr>
          <a:xfrm>
            <a:off x="609600" y="1737360"/>
            <a:ext cx="13411200" cy="5521512"/>
          </a:xfrm>
        </p:spPr>
        <p:txBody>
          <a:bodyPr/>
          <a:lstStyle/>
          <a:p>
            <a:r>
              <a:rPr lang="en-US" dirty="0"/>
              <a:t>Addresses the problem:</a:t>
            </a:r>
            <a:br>
              <a:rPr lang="en-US" dirty="0"/>
            </a:br>
            <a:r>
              <a:rPr lang="en-US" dirty="0"/>
              <a:t>“Too much data and not enough information”</a:t>
            </a:r>
          </a:p>
          <a:p>
            <a:r>
              <a:rPr lang="en-US" dirty="0"/>
              <a:t>Enables data exploration, pattern discovery, and pattern </a:t>
            </a:r>
            <a:r>
              <a:rPr lang="en-US" dirty="0" smtClean="0"/>
              <a:t>prediction — which </a:t>
            </a:r>
            <a:r>
              <a:rPr lang="en-US" dirty="0"/>
              <a:t>lead to knowledge discovery</a:t>
            </a:r>
          </a:p>
          <a:p>
            <a:r>
              <a:rPr lang="en-US" dirty="0"/>
              <a:t>Forms a key part of a Business Intelligence solution</a:t>
            </a:r>
          </a:p>
          <a:p>
            <a:endParaRPr lang="en-AU" dirty="0"/>
          </a:p>
        </p:txBody>
      </p:sp>
    </p:spTree>
    <p:extLst>
      <p:ext uri="{BB962C8B-B14F-4D97-AF65-F5344CB8AC3E}">
        <p14:creationId xmlns:p14="http://schemas.microsoft.com/office/powerpoint/2010/main" val="37352722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6226"/>
            <a:ext cx="13411200" cy="1994392"/>
          </a:xfrm>
        </p:spPr>
        <p:txBody>
          <a:bodyPr/>
          <a:lstStyle/>
          <a:p>
            <a:r>
              <a:rPr lang="en-US" sz="7200" dirty="0"/>
              <a:t>Data Mining Enabled </a:t>
            </a:r>
            <a:r>
              <a:rPr lang="en-US" sz="7200" dirty="0" smtClean="0"/>
              <a:t/>
            </a:r>
            <a:br>
              <a:rPr lang="en-US" sz="7200" dirty="0" smtClean="0"/>
            </a:br>
            <a:r>
              <a:rPr lang="en-US" sz="7200" dirty="0" smtClean="0"/>
              <a:t>Predictive </a:t>
            </a:r>
            <a:r>
              <a:rPr lang="en-US" sz="7200" dirty="0"/>
              <a:t>Analysis</a:t>
            </a:r>
            <a:endParaRPr lang="en-AU" dirty="0"/>
          </a:p>
        </p:txBody>
      </p:sp>
      <p:sp>
        <p:nvSpPr>
          <p:cNvPr id="4" name="Rounded Rectangle 3"/>
          <p:cNvSpPr/>
          <p:nvPr/>
        </p:nvSpPr>
        <p:spPr bwMode="blackGray">
          <a:xfrm>
            <a:off x="8316949" y="3543225"/>
            <a:ext cx="3726931" cy="1230481"/>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R="0" indent="0" algn="ctr" defTabSz="1096963" fontAlgn="base">
              <a:lnSpc>
                <a:spcPct val="100000"/>
              </a:lnSpc>
              <a:spcBef>
                <a:spcPct val="0"/>
              </a:spcBef>
              <a:spcAft>
                <a:spcPct val="0"/>
              </a:spcAft>
              <a:buClrTx/>
              <a:buSzTx/>
              <a:buFontTx/>
              <a:buNone/>
              <a:tabLst/>
            </a:pPr>
            <a:r>
              <a:rPr lang="en-US" sz="2800" dirty="0" smtClean="0">
                <a:solidFill>
                  <a:schemeClr val="tx1"/>
                </a:solidFill>
              </a:rPr>
              <a:t/>
            </a:r>
            <a:br>
              <a:rPr lang="en-US" sz="2800" dirty="0" smtClean="0">
                <a:solidFill>
                  <a:schemeClr val="tx1"/>
                </a:solidFill>
              </a:rPr>
            </a:br>
            <a:r>
              <a:rPr lang="en-US" sz="2800" dirty="0" smtClean="0">
                <a:solidFill>
                  <a:schemeClr val="tx1"/>
                </a:solidFill>
              </a:rPr>
              <a:t>Predictive Analysis</a:t>
            </a:r>
          </a:p>
        </p:txBody>
      </p:sp>
      <p:grpSp>
        <p:nvGrpSpPr>
          <p:cNvPr id="5" name="Group 4"/>
          <p:cNvGrpSpPr/>
          <p:nvPr/>
        </p:nvGrpSpPr>
        <p:grpSpPr bwMode="black">
          <a:xfrm>
            <a:off x="2431877" y="3606013"/>
            <a:ext cx="9584769" cy="3883640"/>
            <a:chOff x="533400" y="990600"/>
            <a:chExt cx="12753848" cy="5105399"/>
          </a:xfrm>
          <a:solidFill>
            <a:schemeClr val="accent1"/>
          </a:solidFill>
        </p:grpSpPr>
        <p:sp>
          <p:nvSpPr>
            <p:cNvPr id="6" name="Up Arrow 5"/>
            <p:cNvSpPr/>
            <p:nvPr/>
          </p:nvSpPr>
          <p:spPr bwMode="black">
            <a:xfrm>
              <a:off x="533400" y="990600"/>
              <a:ext cx="381000" cy="4999970"/>
            </a:xfrm>
            <a:prstGeom prst="upArrow">
              <a:avLst/>
            </a:prstGeom>
            <a:solidFill>
              <a:schemeClr val="accent5">
                <a:lumMod val="50000"/>
              </a:schemeClr>
            </a:soli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2800" dirty="0">
                <a:solidFill>
                  <a:schemeClr val="accent1"/>
                </a:solidFill>
              </a:endParaRPr>
            </a:p>
          </p:txBody>
        </p:sp>
        <p:sp>
          <p:nvSpPr>
            <p:cNvPr id="7" name="Right Arrow 6"/>
            <p:cNvSpPr/>
            <p:nvPr/>
          </p:nvSpPr>
          <p:spPr bwMode="black">
            <a:xfrm>
              <a:off x="636270" y="5714999"/>
              <a:ext cx="12650978" cy="381000"/>
            </a:xfrm>
            <a:prstGeom prst="rightArrow">
              <a:avLst/>
            </a:prstGeom>
            <a:solidFill>
              <a:schemeClr val="accent5">
                <a:lumMod val="50000"/>
              </a:schemeClr>
            </a:soli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2800" dirty="0">
                <a:solidFill>
                  <a:schemeClr val="accent1"/>
                </a:solidFill>
              </a:endParaRPr>
            </a:p>
          </p:txBody>
        </p:sp>
      </p:grpSp>
      <p:sp>
        <p:nvSpPr>
          <p:cNvPr id="8" name="TextBox 7"/>
          <p:cNvSpPr txBox="1"/>
          <p:nvPr/>
        </p:nvSpPr>
        <p:spPr>
          <a:xfrm>
            <a:off x="2619539" y="7445236"/>
            <a:ext cx="1582046" cy="338554"/>
          </a:xfrm>
          <a:prstGeom prst="rect">
            <a:avLst/>
          </a:prstGeom>
          <a:noFill/>
        </p:spPr>
        <p:txBody>
          <a:bodyPr wrap="square" rtlCol="0">
            <a:spAutoFit/>
          </a:bodyPr>
          <a:lstStyle>
            <a:defPPr>
              <a:defRPr lang="en-US"/>
            </a:defPPr>
            <a:lvl1pPr algn="r">
              <a:defRPr sz="1600" b="1">
                <a:solidFill>
                  <a:schemeClr val="bg1">
                    <a:lumMod val="75000"/>
                  </a:schemeClr>
                </a:solidFill>
              </a:defRPr>
            </a:lvl1pPr>
          </a:lstStyle>
          <a:p>
            <a:r>
              <a:rPr lang="en-US" dirty="0"/>
              <a:t>Presentation</a:t>
            </a:r>
            <a:endParaRPr lang="en-US" dirty="0"/>
          </a:p>
        </p:txBody>
      </p:sp>
      <p:sp>
        <p:nvSpPr>
          <p:cNvPr id="9" name="TextBox 8"/>
          <p:cNvSpPr txBox="1"/>
          <p:nvPr/>
        </p:nvSpPr>
        <p:spPr>
          <a:xfrm>
            <a:off x="6823986" y="7471771"/>
            <a:ext cx="1409700" cy="338554"/>
          </a:xfrm>
          <a:prstGeom prst="rect">
            <a:avLst/>
          </a:prstGeom>
          <a:noFill/>
        </p:spPr>
        <p:txBody>
          <a:bodyPr wrap="square" rtlCol="0">
            <a:spAutoFit/>
          </a:bodyPr>
          <a:lstStyle>
            <a:defPPr>
              <a:defRPr lang="en-US"/>
            </a:defPPr>
            <a:lvl1pPr algn="r">
              <a:defRPr sz="1600" b="1">
                <a:solidFill>
                  <a:schemeClr val="bg1">
                    <a:lumMod val="75000"/>
                  </a:schemeClr>
                </a:solidFill>
              </a:defRPr>
            </a:lvl1pPr>
          </a:lstStyle>
          <a:p>
            <a:r>
              <a:rPr lang="en-US" dirty="0"/>
              <a:t>Exploration</a:t>
            </a:r>
            <a:endParaRPr lang="en-US" dirty="0"/>
          </a:p>
        </p:txBody>
      </p:sp>
      <p:sp>
        <p:nvSpPr>
          <p:cNvPr id="10" name="TextBox 9"/>
          <p:cNvSpPr txBox="1"/>
          <p:nvPr/>
        </p:nvSpPr>
        <p:spPr>
          <a:xfrm>
            <a:off x="10557787" y="7489653"/>
            <a:ext cx="1275443" cy="338554"/>
          </a:xfrm>
          <a:prstGeom prst="rect">
            <a:avLst/>
          </a:prstGeom>
          <a:noFill/>
        </p:spPr>
        <p:txBody>
          <a:bodyPr wrap="square" rtlCol="0">
            <a:spAutoFit/>
          </a:bodyPr>
          <a:lstStyle>
            <a:defPPr>
              <a:defRPr lang="en-US"/>
            </a:defPPr>
            <a:lvl1pPr algn="r">
              <a:defRPr sz="1600" b="1">
                <a:solidFill>
                  <a:schemeClr val="bg1">
                    <a:lumMod val="75000"/>
                  </a:schemeClr>
                </a:solidFill>
              </a:defRPr>
            </a:lvl1pPr>
          </a:lstStyle>
          <a:p>
            <a:r>
              <a:rPr lang="en-US" dirty="0"/>
              <a:t>Discovery</a:t>
            </a:r>
            <a:endParaRPr lang="en-US" dirty="0"/>
          </a:p>
        </p:txBody>
      </p:sp>
      <p:sp>
        <p:nvSpPr>
          <p:cNvPr id="11" name="TextBox 10"/>
          <p:cNvSpPr txBox="1"/>
          <p:nvPr/>
        </p:nvSpPr>
        <p:spPr>
          <a:xfrm>
            <a:off x="1247939" y="6847304"/>
            <a:ext cx="1140279" cy="338554"/>
          </a:xfrm>
          <a:prstGeom prst="rect">
            <a:avLst/>
          </a:prstGeom>
          <a:noFill/>
        </p:spPr>
        <p:txBody>
          <a:bodyPr wrap="square" rtlCol="0">
            <a:spAutoFit/>
          </a:bodyPr>
          <a:lstStyle>
            <a:defPPr>
              <a:defRPr lang="en-US"/>
            </a:defPPr>
            <a:lvl1pPr algn="r">
              <a:defRPr sz="1600" b="1">
                <a:solidFill>
                  <a:schemeClr val="bg1">
                    <a:lumMod val="75000"/>
                  </a:schemeClr>
                </a:solidFill>
              </a:defRPr>
            </a:lvl1pPr>
          </a:lstStyle>
          <a:p>
            <a:r>
              <a:rPr lang="en-US" dirty="0"/>
              <a:t>Passive</a:t>
            </a:r>
            <a:endParaRPr lang="en-US" dirty="0"/>
          </a:p>
        </p:txBody>
      </p:sp>
      <p:sp>
        <p:nvSpPr>
          <p:cNvPr id="12" name="TextBox 11"/>
          <p:cNvSpPr txBox="1"/>
          <p:nvPr/>
        </p:nvSpPr>
        <p:spPr>
          <a:xfrm>
            <a:off x="1066499" y="5063339"/>
            <a:ext cx="1321719" cy="338554"/>
          </a:xfrm>
          <a:prstGeom prst="rect">
            <a:avLst/>
          </a:prstGeom>
          <a:noFill/>
        </p:spPr>
        <p:txBody>
          <a:bodyPr wrap="square" rtlCol="0">
            <a:spAutoFit/>
          </a:bodyPr>
          <a:lstStyle/>
          <a:p>
            <a:pPr algn="r"/>
            <a:r>
              <a:rPr lang="en-US" sz="1600" b="1" dirty="0" smtClean="0">
                <a:solidFill>
                  <a:schemeClr val="bg1">
                    <a:lumMod val="75000"/>
                  </a:schemeClr>
                </a:solidFill>
                <a:latin typeface="+mn-lt"/>
              </a:rPr>
              <a:t>Interactive</a:t>
            </a:r>
            <a:endParaRPr lang="en-US" sz="1600" b="1" dirty="0">
              <a:solidFill>
                <a:schemeClr val="bg1">
                  <a:lumMod val="75000"/>
                </a:schemeClr>
              </a:solidFill>
              <a:latin typeface="+mn-lt"/>
            </a:endParaRPr>
          </a:p>
        </p:txBody>
      </p:sp>
      <p:sp>
        <p:nvSpPr>
          <p:cNvPr id="13" name="TextBox 12"/>
          <p:cNvSpPr txBox="1"/>
          <p:nvPr/>
        </p:nvSpPr>
        <p:spPr>
          <a:xfrm>
            <a:off x="1247939" y="3586767"/>
            <a:ext cx="1140279" cy="338554"/>
          </a:xfrm>
          <a:prstGeom prst="rect">
            <a:avLst/>
          </a:prstGeom>
          <a:noFill/>
        </p:spPr>
        <p:txBody>
          <a:bodyPr wrap="square" rtlCol="0">
            <a:spAutoFit/>
          </a:bodyPr>
          <a:lstStyle/>
          <a:p>
            <a:pPr algn="r"/>
            <a:r>
              <a:rPr lang="en-US" sz="1600" b="1" dirty="0" smtClean="0">
                <a:solidFill>
                  <a:schemeClr val="bg1">
                    <a:lumMod val="75000"/>
                  </a:schemeClr>
                </a:solidFill>
                <a:latin typeface="+mn-lt"/>
              </a:rPr>
              <a:t>Proactive</a:t>
            </a:r>
            <a:endParaRPr lang="en-US" sz="1600" b="1" dirty="0">
              <a:solidFill>
                <a:schemeClr val="bg1">
                  <a:lumMod val="75000"/>
                </a:schemeClr>
              </a:solidFill>
              <a:latin typeface="+mn-lt"/>
            </a:endParaRPr>
          </a:p>
        </p:txBody>
      </p:sp>
      <p:sp>
        <p:nvSpPr>
          <p:cNvPr id="14" name="TextBox 13"/>
          <p:cNvSpPr txBox="1"/>
          <p:nvPr/>
        </p:nvSpPr>
        <p:spPr>
          <a:xfrm>
            <a:off x="12016646" y="7086990"/>
            <a:ext cx="1751466" cy="707886"/>
          </a:xfrm>
          <a:prstGeom prst="rect">
            <a:avLst/>
          </a:prstGeom>
          <a:noFill/>
        </p:spPr>
        <p:txBody>
          <a:bodyPr wrap="square" rtlCol="0">
            <a:spAutoFit/>
          </a:bodyPr>
          <a:lstStyle>
            <a:defPPr>
              <a:defRPr lang="en-US"/>
            </a:defPPr>
            <a:lvl1pPr algn="ctr">
              <a:defRPr sz="2000" b="1">
                <a:solidFill>
                  <a:schemeClr val="bg1"/>
                </a:solidFill>
              </a:defRPr>
            </a:lvl1pPr>
          </a:lstStyle>
          <a:p>
            <a:r>
              <a:rPr lang="en-US" dirty="0"/>
              <a:t>Business Insight</a:t>
            </a:r>
            <a:endParaRPr lang="en-US" dirty="0"/>
          </a:p>
        </p:txBody>
      </p:sp>
      <p:sp>
        <p:nvSpPr>
          <p:cNvPr id="15" name="Rounded Rectangle 14"/>
          <p:cNvSpPr/>
          <p:nvPr/>
        </p:nvSpPr>
        <p:spPr>
          <a:xfrm>
            <a:off x="2829089" y="6688288"/>
            <a:ext cx="2221196" cy="33971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1600" b="1" dirty="0" smtClean="0">
                <a:solidFill>
                  <a:schemeClr val="bg1"/>
                </a:solidFill>
              </a:rPr>
              <a:t>Canned Reporting</a:t>
            </a:r>
            <a:endParaRPr lang="en-US" sz="1600" b="1" dirty="0">
              <a:solidFill>
                <a:schemeClr val="bg1"/>
              </a:solidFill>
            </a:endParaRPr>
          </a:p>
        </p:txBody>
      </p:sp>
      <p:sp>
        <p:nvSpPr>
          <p:cNvPr id="16" name="Rounded Rectangle 15"/>
          <p:cNvSpPr/>
          <p:nvPr/>
        </p:nvSpPr>
        <p:spPr>
          <a:xfrm>
            <a:off x="3619996" y="5867597"/>
            <a:ext cx="2303463" cy="330255"/>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1600" b="1" dirty="0" smtClean="0">
                <a:solidFill>
                  <a:schemeClr val="bg1"/>
                </a:solidFill>
              </a:rPr>
              <a:t>Ad hoc </a:t>
            </a:r>
            <a:r>
              <a:rPr lang="en-US" sz="1600" b="1" dirty="0">
                <a:solidFill>
                  <a:schemeClr val="bg1"/>
                </a:solidFill>
              </a:rPr>
              <a:t>R</a:t>
            </a:r>
            <a:r>
              <a:rPr lang="en-US" sz="1600" b="1" dirty="0" smtClean="0">
                <a:solidFill>
                  <a:schemeClr val="bg1"/>
                </a:solidFill>
              </a:rPr>
              <a:t>eporting</a:t>
            </a:r>
            <a:endParaRPr lang="en-US" sz="1600" b="1" dirty="0">
              <a:solidFill>
                <a:schemeClr val="bg1"/>
              </a:solidFill>
            </a:endParaRPr>
          </a:p>
        </p:txBody>
      </p:sp>
      <p:sp>
        <p:nvSpPr>
          <p:cNvPr id="17" name="Rounded Rectangle 16"/>
          <p:cNvSpPr/>
          <p:nvPr/>
        </p:nvSpPr>
        <p:spPr>
          <a:xfrm>
            <a:off x="6555470" y="5162090"/>
            <a:ext cx="1946729" cy="335643"/>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1600" b="1" dirty="0" smtClean="0">
                <a:solidFill>
                  <a:schemeClr val="bg1"/>
                </a:solidFill>
              </a:rPr>
              <a:t>OLAP</a:t>
            </a:r>
            <a:endParaRPr lang="en-US" sz="1600" b="1" dirty="0">
              <a:solidFill>
                <a:schemeClr val="bg1"/>
              </a:solidFill>
            </a:endParaRPr>
          </a:p>
        </p:txBody>
      </p:sp>
      <p:sp>
        <p:nvSpPr>
          <p:cNvPr id="18" name="Rounded Rectangle 17"/>
          <p:cNvSpPr/>
          <p:nvPr/>
        </p:nvSpPr>
        <p:spPr>
          <a:xfrm>
            <a:off x="10101027" y="3720847"/>
            <a:ext cx="1812471" cy="335643"/>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1600" b="1" dirty="0" smtClean="0">
                <a:solidFill>
                  <a:schemeClr val="bg1"/>
                </a:solidFill>
              </a:rPr>
              <a:t>Data Mining</a:t>
            </a:r>
          </a:p>
        </p:txBody>
      </p:sp>
      <p:sp>
        <p:nvSpPr>
          <p:cNvPr id="19" name="TextBox 18"/>
          <p:cNvSpPr txBox="1"/>
          <p:nvPr/>
        </p:nvSpPr>
        <p:spPr>
          <a:xfrm>
            <a:off x="934548" y="2835339"/>
            <a:ext cx="1751466" cy="707886"/>
          </a:xfrm>
          <a:prstGeom prst="rect">
            <a:avLst/>
          </a:prstGeom>
          <a:noFill/>
        </p:spPr>
        <p:txBody>
          <a:bodyPr wrap="square" rtlCol="0">
            <a:spAutoFit/>
          </a:bodyPr>
          <a:lstStyle/>
          <a:p>
            <a:pPr algn="ctr"/>
            <a:r>
              <a:rPr lang="en-US" sz="2000" b="1" dirty="0" smtClean="0">
                <a:solidFill>
                  <a:schemeClr val="bg1"/>
                </a:solidFill>
                <a:latin typeface="+mn-lt"/>
              </a:rPr>
              <a:t>Role of Software</a:t>
            </a:r>
            <a:endParaRPr lang="en-US" sz="2000" b="1" dirty="0">
              <a:solidFill>
                <a:schemeClr val="bg1"/>
              </a:solidFill>
              <a:latin typeface="+mn-lt"/>
            </a:endParaRPr>
          </a:p>
        </p:txBody>
      </p:sp>
    </p:spTree>
    <p:extLst>
      <p:ext uri="{BB962C8B-B14F-4D97-AF65-F5344CB8AC3E}">
        <p14:creationId xmlns:p14="http://schemas.microsoft.com/office/powerpoint/2010/main" val="26650088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animBg="1"/>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Scenarios</a:t>
            </a:r>
            <a:endParaRPr lang="en-AU" dirty="0"/>
          </a:p>
        </p:txBody>
      </p:sp>
      <p:graphicFrame>
        <p:nvGraphicFramePr>
          <p:cNvPr id="4" name="Content Placeholder 3"/>
          <p:cNvGraphicFramePr>
            <a:graphicFrameLocks/>
          </p:cNvGraphicFramePr>
          <p:nvPr>
            <p:extLst>
              <p:ext uri="{D42A27DB-BD31-4B8C-83A1-F6EECF244321}">
                <p14:modId xmlns:p14="http://schemas.microsoft.com/office/powerpoint/2010/main" val="1451507535"/>
              </p:ext>
            </p:extLst>
          </p:nvPr>
        </p:nvGraphicFramePr>
        <p:xfrm>
          <a:off x="620151" y="1653988"/>
          <a:ext cx="13458920" cy="63604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402466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graphicEl>
                                              <a:dgm id="{5DC67A4C-2484-4F10-A3F4-AB81E7D8E123}"/>
                                            </p:graphicEl>
                                          </p:spTgt>
                                        </p:tgtEl>
                                        <p:attrNameLst>
                                          <p:attrName>style.visibility</p:attrName>
                                        </p:attrNameLst>
                                      </p:cBhvr>
                                      <p:to>
                                        <p:strVal val="visible"/>
                                      </p:to>
                                    </p:set>
                                    <p:animEffect transition="in" filter="dissolve">
                                      <p:cBhvr>
                                        <p:cTn id="7" dur="1000"/>
                                        <p:tgtEl>
                                          <p:spTgt spid="4">
                                            <p:graphicEl>
                                              <a:dgm id="{5DC67A4C-2484-4F10-A3F4-AB81E7D8E123}"/>
                                            </p:graphic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graphicEl>
                                              <a:dgm id="{7FDC0DF2-81C9-4853-9070-22D26F4EA35D}"/>
                                            </p:graphicEl>
                                          </p:spTgt>
                                        </p:tgtEl>
                                        <p:attrNameLst>
                                          <p:attrName>style.visibility</p:attrName>
                                        </p:attrNameLst>
                                      </p:cBhvr>
                                      <p:to>
                                        <p:strVal val="visible"/>
                                      </p:to>
                                    </p:set>
                                    <p:animEffect transition="in" filter="dissolve">
                                      <p:cBhvr>
                                        <p:cTn id="10" dur="500"/>
                                        <p:tgtEl>
                                          <p:spTgt spid="4">
                                            <p:graphicEl>
                                              <a:dgm id="{7FDC0DF2-81C9-4853-9070-22D26F4EA35D}"/>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
                                            <p:graphicEl>
                                              <a:dgm id="{B45B1741-8346-4737-A611-AC1929F2E33B}"/>
                                            </p:graphicEl>
                                          </p:spTgt>
                                        </p:tgtEl>
                                        <p:attrNameLst>
                                          <p:attrName>style.visibility</p:attrName>
                                        </p:attrNameLst>
                                      </p:cBhvr>
                                      <p:to>
                                        <p:strVal val="visible"/>
                                      </p:to>
                                    </p:set>
                                    <p:animEffect transition="in" filter="dissolve">
                                      <p:cBhvr>
                                        <p:cTn id="15" dur="500"/>
                                        <p:tgtEl>
                                          <p:spTgt spid="4">
                                            <p:graphicEl>
                                              <a:dgm id="{B45B1741-8346-4737-A611-AC1929F2E33B}"/>
                                            </p:graphic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4">
                                            <p:graphicEl>
                                              <a:dgm id="{83720531-8DAD-4E31-B78C-8EB2A7E8A2F6}"/>
                                            </p:graphicEl>
                                          </p:spTgt>
                                        </p:tgtEl>
                                        <p:attrNameLst>
                                          <p:attrName>style.visibility</p:attrName>
                                        </p:attrNameLst>
                                      </p:cBhvr>
                                      <p:to>
                                        <p:strVal val="visible"/>
                                      </p:to>
                                    </p:set>
                                    <p:animEffect transition="in" filter="dissolve">
                                      <p:cBhvr>
                                        <p:cTn id="18" dur="500"/>
                                        <p:tgtEl>
                                          <p:spTgt spid="4">
                                            <p:graphicEl>
                                              <a:dgm id="{83720531-8DAD-4E31-B78C-8EB2A7E8A2F6}"/>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4">
                                            <p:graphicEl>
                                              <a:dgm id="{B7F8F278-1EEC-4C44-9265-451BF1A9A381}"/>
                                            </p:graphicEl>
                                          </p:spTgt>
                                        </p:tgtEl>
                                        <p:attrNameLst>
                                          <p:attrName>style.visibility</p:attrName>
                                        </p:attrNameLst>
                                      </p:cBhvr>
                                      <p:to>
                                        <p:strVal val="visible"/>
                                      </p:to>
                                    </p:set>
                                    <p:animEffect transition="in" filter="dissolve">
                                      <p:cBhvr>
                                        <p:cTn id="23" dur="500"/>
                                        <p:tgtEl>
                                          <p:spTgt spid="4">
                                            <p:graphicEl>
                                              <a:dgm id="{B7F8F278-1EEC-4C44-9265-451BF1A9A381}"/>
                                            </p:graphic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4">
                                            <p:graphicEl>
                                              <a:dgm id="{B4E7ADD4-FFF3-47C9-99ED-50C5F56A4C45}"/>
                                            </p:graphicEl>
                                          </p:spTgt>
                                        </p:tgtEl>
                                        <p:attrNameLst>
                                          <p:attrName>style.visibility</p:attrName>
                                        </p:attrNameLst>
                                      </p:cBhvr>
                                      <p:to>
                                        <p:strVal val="visible"/>
                                      </p:to>
                                    </p:set>
                                    <p:animEffect transition="in" filter="dissolve">
                                      <p:cBhvr>
                                        <p:cTn id="26" dur="500"/>
                                        <p:tgtEl>
                                          <p:spTgt spid="4">
                                            <p:graphicEl>
                                              <a:dgm id="{B4E7ADD4-FFF3-47C9-99ED-50C5F56A4C45}"/>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4">
                                            <p:graphicEl>
                                              <a:dgm id="{E89203AD-BECF-4F9A-AE4A-328F8EDCA3EE}"/>
                                            </p:graphicEl>
                                          </p:spTgt>
                                        </p:tgtEl>
                                        <p:attrNameLst>
                                          <p:attrName>style.visibility</p:attrName>
                                        </p:attrNameLst>
                                      </p:cBhvr>
                                      <p:to>
                                        <p:strVal val="visible"/>
                                      </p:to>
                                    </p:set>
                                    <p:animEffect transition="in" filter="dissolve">
                                      <p:cBhvr>
                                        <p:cTn id="31" dur="500"/>
                                        <p:tgtEl>
                                          <p:spTgt spid="4">
                                            <p:graphicEl>
                                              <a:dgm id="{E89203AD-BECF-4F9A-AE4A-328F8EDCA3EE}"/>
                                            </p:graphicEl>
                                          </p:spTgt>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4">
                                            <p:graphicEl>
                                              <a:dgm id="{85AA4302-5461-4FF1-BA3C-4D950DEEBC5E}"/>
                                            </p:graphicEl>
                                          </p:spTgt>
                                        </p:tgtEl>
                                        <p:attrNameLst>
                                          <p:attrName>style.visibility</p:attrName>
                                        </p:attrNameLst>
                                      </p:cBhvr>
                                      <p:to>
                                        <p:strVal val="visible"/>
                                      </p:to>
                                    </p:set>
                                    <p:animEffect transition="in" filter="dissolve">
                                      <p:cBhvr>
                                        <p:cTn id="34" dur="500"/>
                                        <p:tgtEl>
                                          <p:spTgt spid="4">
                                            <p:graphicEl>
                                              <a:dgm id="{85AA4302-5461-4FF1-BA3C-4D950DEEBC5E}"/>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4">
                                            <p:graphicEl>
                                              <a:dgm id="{02CBFBEA-E9B9-4A39-9CFA-300027711820}"/>
                                            </p:graphicEl>
                                          </p:spTgt>
                                        </p:tgtEl>
                                        <p:attrNameLst>
                                          <p:attrName>style.visibility</p:attrName>
                                        </p:attrNameLst>
                                      </p:cBhvr>
                                      <p:to>
                                        <p:strVal val="visible"/>
                                      </p:to>
                                    </p:set>
                                    <p:animEffect transition="in" filter="dissolve">
                                      <p:cBhvr>
                                        <p:cTn id="39" dur="500"/>
                                        <p:tgtEl>
                                          <p:spTgt spid="4">
                                            <p:graphicEl>
                                              <a:dgm id="{02CBFBEA-E9B9-4A39-9CFA-300027711820}"/>
                                            </p:graphicEl>
                                          </p:spTgt>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4">
                                            <p:graphicEl>
                                              <a:dgm id="{BC752919-C76B-44D2-BE60-45419D6F613A}"/>
                                            </p:graphicEl>
                                          </p:spTgt>
                                        </p:tgtEl>
                                        <p:attrNameLst>
                                          <p:attrName>style.visibility</p:attrName>
                                        </p:attrNameLst>
                                      </p:cBhvr>
                                      <p:to>
                                        <p:strVal val="visible"/>
                                      </p:to>
                                    </p:set>
                                    <p:animEffect transition="in" filter="dissolve">
                                      <p:cBhvr>
                                        <p:cTn id="42" dur="500"/>
                                        <p:tgtEl>
                                          <p:spTgt spid="4">
                                            <p:graphicEl>
                                              <a:dgm id="{BC752919-C76B-44D2-BE60-45419D6F613A}"/>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4">
                                            <p:graphicEl>
                                              <a:dgm id="{6ABC5950-D93F-4B62-81E0-00B3F45438A5}"/>
                                            </p:graphicEl>
                                          </p:spTgt>
                                        </p:tgtEl>
                                        <p:attrNameLst>
                                          <p:attrName>style.visibility</p:attrName>
                                        </p:attrNameLst>
                                      </p:cBhvr>
                                      <p:to>
                                        <p:strVal val="visible"/>
                                      </p:to>
                                    </p:set>
                                    <p:animEffect transition="in" filter="dissolve">
                                      <p:cBhvr>
                                        <p:cTn id="47" dur="500"/>
                                        <p:tgtEl>
                                          <p:spTgt spid="4">
                                            <p:graphicEl>
                                              <a:dgm id="{6ABC5950-D93F-4B62-81E0-00B3F45438A5}"/>
                                            </p:graphicEl>
                                          </p:spTgt>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4">
                                            <p:graphicEl>
                                              <a:dgm id="{124245A3-B4D5-4B8F-9797-7EDF941C8D33}"/>
                                            </p:graphicEl>
                                          </p:spTgt>
                                        </p:tgtEl>
                                        <p:attrNameLst>
                                          <p:attrName>style.visibility</p:attrName>
                                        </p:attrNameLst>
                                      </p:cBhvr>
                                      <p:to>
                                        <p:strVal val="visible"/>
                                      </p:to>
                                    </p:set>
                                    <p:animEffect transition="in" filter="dissolve">
                                      <p:cBhvr>
                                        <p:cTn id="50" dur="500"/>
                                        <p:tgtEl>
                                          <p:spTgt spid="4">
                                            <p:graphicEl>
                                              <a:dgm id="{124245A3-B4D5-4B8F-9797-7EDF941C8D33}"/>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4">
                                            <p:graphicEl>
                                              <a:dgm id="{B832FDE0-BB72-42A9-8F9B-FC7670601C9E}"/>
                                            </p:graphicEl>
                                          </p:spTgt>
                                        </p:tgtEl>
                                        <p:attrNameLst>
                                          <p:attrName>style.visibility</p:attrName>
                                        </p:attrNameLst>
                                      </p:cBhvr>
                                      <p:to>
                                        <p:strVal val="visible"/>
                                      </p:to>
                                    </p:set>
                                    <p:animEffect transition="in" filter="dissolve">
                                      <p:cBhvr>
                                        <p:cTn id="55" dur="500"/>
                                        <p:tgtEl>
                                          <p:spTgt spid="4">
                                            <p:graphicEl>
                                              <a:dgm id="{B832FDE0-BB72-42A9-8F9B-FC7670601C9E}"/>
                                            </p:graphicEl>
                                          </p:spTgt>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4">
                                            <p:graphicEl>
                                              <a:dgm id="{62C3C603-7F53-44D2-9E88-2341165C4F39}"/>
                                            </p:graphicEl>
                                          </p:spTgt>
                                        </p:tgtEl>
                                        <p:attrNameLst>
                                          <p:attrName>style.visibility</p:attrName>
                                        </p:attrNameLst>
                                      </p:cBhvr>
                                      <p:to>
                                        <p:strVal val="visible"/>
                                      </p:to>
                                    </p:set>
                                    <p:animEffect transition="in" filter="dissolve">
                                      <p:cBhvr>
                                        <p:cTn id="58" dur="500"/>
                                        <p:tgtEl>
                                          <p:spTgt spid="4">
                                            <p:graphicEl>
                                              <a:dgm id="{62C3C603-7F53-44D2-9E88-2341165C4F3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Describing the DM Process</a:t>
            </a:r>
            <a:endParaRPr lang="en-AU" dirty="0"/>
          </a:p>
        </p:txBody>
      </p:sp>
      <p:sp>
        <p:nvSpPr>
          <p:cNvPr id="4" name="AutoShape 2"/>
          <p:cNvSpPr>
            <a:spLocks noChangeArrowheads="1"/>
          </p:cNvSpPr>
          <p:nvPr/>
        </p:nvSpPr>
        <p:spPr bwMode="auto">
          <a:xfrm>
            <a:off x="1179083" y="1742221"/>
            <a:ext cx="12496576" cy="5976391"/>
          </a:xfrm>
          <a:prstGeom prst="roundRect">
            <a:avLst>
              <a:gd name="adj" fmla="val 16667"/>
            </a:avLst>
          </a:prstGeom>
          <a:solidFill>
            <a:schemeClr val="bg2">
              <a:alpha val="20000"/>
            </a:schemeClr>
          </a:solidFill>
          <a:ln w="12700" algn="ctr">
            <a:solidFill>
              <a:schemeClr val="tx1"/>
            </a:solidFill>
            <a:round/>
            <a:headEnd/>
            <a:tailEnd/>
          </a:ln>
        </p:spPr>
        <p:txBody>
          <a:bodyPr wrap="none" anchor="ctr"/>
          <a:lstStyle/>
          <a:p>
            <a:endParaRPr lang="de-DE">
              <a:solidFill>
                <a:schemeClr val="bg1"/>
              </a:solidFill>
              <a:latin typeface="Segoe UI" pitchFamily="34" charset="0"/>
              <a:cs typeface="Segoe UI" pitchFamily="34" charset="0"/>
            </a:endParaRPr>
          </a:p>
        </p:txBody>
      </p:sp>
      <p:sp>
        <p:nvSpPr>
          <p:cNvPr id="5" name="AutoShape 3"/>
          <p:cNvSpPr>
            <a:spLocks noChangeArrowheads="1"/>
          </p:cNvSpPr>
          <p:nvPr/>
        </p:nvSpPr>
        <p:spPr bwMode="auto">
          <a:xfrm>
            <a:off x="1890282" y="4010758"/>
            <a:ext cx="3260825" cy="3006318"/>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nchor="b"/>
          <a:lstStyle/>
          <a:p>
            <a:pPr algn="ctr" eaLnBrk="0" hangingPunct="0"/>
            <a:r>
              <a:rPr lang="en-US" sz="1400" b="1" dirty="0">
                <a:solidFill>
                  <a:schemeClr val="bg1"/>
                </a:solidFill>
                <a:latin typeface="Segoe UI" pitchFamily="34" charset="0"/>
                <a:cs typeface="Segoe UI" pitchFamily="34" charset="0"/>
              </a:rPr>
              <a:t>“Putting Data Mining to Work”</a:t>
            </a:r>
          </a:p>
        </p:txBody>
      </p:sp>
      <p:sp>
        <p:nvSpPr>
          <p:cNvPr id="6" name="Text Box 4"/>
          <p:cNvSpPr txBox="1">
            <a:spLocks noChangeArrowheads="1"/>
          </p:cNvSpPr>
          <p:nvPr/>
        </p:nvSpPr>
        <p:spPr bwMode="auto">
          <a:xfrm>
            <a:off x="10708108" y="1955251"/>
            <a:ext cx="2235716" cy="338554"/>
          </a:xfrm>
          <a:prstGeom prst="rect">
            <a:avLst/>
          </a:prstGeom>
          <a:noFill/>
          <a:ln w="9525">
            <a:noFill/>
            <a:miter lim="800000"/>
            <a:headEnd/>
            <a:tailEnd/>
          </a:ln>
        </p:spPr>
        <p:txBody>
          <a:bodyPr wrap="square">
            <a:spAutoFit/>
          </a:bodyPr>
          <a:lstStyle/>
          <a:p>
            <a:pPr algn="ctr"/>
            <a:r>
              <a:rPr lang="en-US" sz="1600" b="1" dirty="0">
                <a:solidFill>
                  <a:schemeClr val="bg1"/>
                </a:solidFill>
                <a:latin typeface="Segoe UI" pitchFamily="34" charset="0"/>
                <a:cs typeface="Segoe UI" pitchFamily="34" charset="0"/>
              </a:rPr>
              <a:t>“Doing Data Mining”</a:t>
            </a:r>
          </a:p>
        </p:txBody>
      </p:sp>
      <p:sp>
        <p:nvSpPr>
          <p:cNvPr id="7" name="Freeform 5"/>
          <p:cNvSpPr>
            <a:spLocks/>
          </p:cNvSpPr>
          <p:nvPr/>
        </p:nvSpPr>
        <p:spPr bwMode="auto">
          <a:xfrm>
            <a:off x="4601427" y="2988606"/>
            <a:ext cx="4125714" cy="2699728"/>
          </a:xfrm>
          <a:custGeom>
            <a:avLst/>
            <a:gdLst>
              <a:gd name="T0" fmla="*/ 1157142000 w 1315"/>
              <a:gd name="T1" fmla="*/ 2147483647 h 1579"/>
              <a:gd name="T2" fmla="*/ 2147483647 w 1315"/>
              <a:gd name="T3" fmla="*/ 2147483647 h 1579"/>
              <a:gd name="T4" fmla="*/ 2147483647 w 1315"/>
              <a:gd name="T5" fmla="*/ 1887596071 h 1579"/>
              <a:gd name="T6" fmla="*/ 2147483647 w 1315"/>
              <a:gd name="T7" fmla="*/ 640119560 h 1579"/>
              <a:gd name="T8" fmla="*/ 1390235415 w 1315"/>
              <a:gd name="T9" fmla="*/ 138607779 h 1579"/>
              <a:gd name="T10" fmla="*/ 0 w 1315"/>
              <a:gd name="T11" fmla="*/ 0 h 1579"/>
              <a:gd name="T12" fmla="*/ 0 60000 65536"/>
              <a:gd name="T13" fmla="*/ 0 60000 65536"/>
              <a:gd name="T14" fmla="*/ 0 60000 65536"/>
              <a:gd name="T15" fmla="*/ 0 60000 65536"/>
              <a:gd name="T16" fmla="*/ 0 60000 65536"/>
              <a:gd name="T17" fmla="*/ 0 60000 65536"/>
              <a:gd name="T18" fmla="*/ 0 w 1315"/>
              <a:gd name="T19" fmla="*/ 0 h 1579"/>
              <a:gd name="T20" fmla="*/ 1315 w 1315"/>
              <a:gd name="T21" fmla="*/ 1579 h 1579"/>
            </a:gdLst>
            <a:ahLst/>
            <a:cxnLst>
              <a:cxn ang="T12">
                <a:pos x="T0" y="T1"/>
              </a:cxn>
              <a:cxn ang="T13">
                <a:pos x="T2" y="T3"/>
              </a:cxn>
              <a:cxn ang="T14">
                <a:pos x="T4" y="T5"/>
              </a:cxn>
              <a:cxn ang="T15">
                <a:pos x="T6" y="T7"/>
              </a:cxn>
              <a:cxn ang="T16">
                <a:pos x="T8" y="T9"/>
              </a:cxn>
              <a:cxn ang="T17">
                <a:pos x="T10" y="T11"/>
              </a:cxn>
            </a:cxnLst>
            <a:rect l="T18" t="T19" r="T20" b="T21"/>
            <a:pathLst>
              <a:path w="1315" h="1579">
                <a:moveTo>
                  <a:pt x="556" y="1579"/>
                </a:moveTo>
                <a:cubicBezTo>
                  <a:pt x="775" y="1511"/>
                  <a:pt x="866" y="1542"/>
                  <a:pt x="1112" y="1319"/>
                </a:cubicBezTo>
                <a:cubicBezTo>
                  <a:pt x="1238" y="1161"/>
                  <a:pt x="1315" y="926"/>
                  <a:pt x="1313" y="749"/>
                </a:cubicBezTo>
                <a:cubicBezTo>
                  <a:pt x="1311" y="572"/>
                  <a:pt x="1209" y="370"/>
                  <a:pt x="1102" y="254"/>
                </a:cubicBezTo>
                <a:cubicBezTo>
                  <a:pt x="995" y="138"/>
                  <a:pt x="852" y="97"/>
                  <a:pt x="668" y="55"/>
                </a:cubicBezTo>
                <a:cubicBezTo>
                  <a:pt x="465" y="0"/>
                  <a:pt x="138" y="22"/>
                  <a:pt x="0" y="0"/>
                </a:cubicBezTo>
              </a:path>
            </a:pathLst>
          </a:custGeom>
          <a:noFill/>
          <a:ln w="57150">
            <a:solidFill>
              <a:srgbClr val="C98909"/>
            </a:solidFill>
            <a:round/>
            <a:headEnd/>
            <a:tailEnd type="triangle" w="med" len="med"/>
          </a:ln>
        </p:spPr>
        <p:txBody>
          <a:bodyPr/>
          <a:lstStyle/>
          <a:p>
            <a:endParaRPr lang="de-DE">
              <a:solidFill>
                <a:schemeClr val="bg1"/>
              </a:solidFill>
              <a:latin typeface="Segoe UI" pitchFamily="34" charset="0"/>
              <a:cs typeface="Segoe UI" pitchFamily="34" charset="0"/>
            </a:endParaRPr>
          </a:p>
        </p:txBody>
      </p:sp>
      <p:sp>
        <p:nvSpPr>
          <p:cNvPr id="8" name="Freeform 6"/>
          <p:cNvSpPr>
            <a:spLocks/>
          </p:cNvSpPr>
          <p:nvPr/>
        </p:nvSpPr>
        <p:spPr bwMode="auto">
          <a:xfrm>
            <a:off x="8705575" y="5799870"/>
            <a:ext cx="2002534" cy="676023"/>
          </a:xfrm>
          <a:custGeom>
            <a:avLst/>
            <a:gdLst>
              <a:gd name="T0" fmla="*/ 1794351428 w 712"/>
              <a:gd name="T1" fmla="*/ 0 h 306"/>
              <a:gd name="T2" fmla="*/ 1313002147 w 712"/>
              <a:gd name="T3" fmla="*/ 579635905 h 306"/>
              <a:gd name="T4" fmla="*/ 751006503 w 712"/>
              <a:gd name="T5" fmla="*/ 751006461 h 306"/>
              <a:gd name="T6" fmla="*/ 0 w 712"/>
              <a:gd name="T7" fmla="*/ 703124305 h 306"/>
              <a:gd name="T8" fmla="*/ 0 60000 65536"/>
              <a:gd name="T9" fmla="*/ 0 60000 65536"/>
              <a:gd name="T10" fmla="*/ 0 60000 65536"/>
              <a:gd name="T11" fmla="*/ 0 60000 65536"/>
              <a:gd name="T12" fmla="*/ 0 w 712"/>
              <a:gd name="T13" fmla="*/ 0 h 306"/>
              <a:gd name="T14" fmla="*/ 712 w 712"/>
              <a:gd name="T15" fmla="*/ 306 h 306"/>
            </a:gdLst>
            <a:ahLst/>
            <a:cxnLst>
              <a:cxn ang="T8">
                <a:pos x="T0" y="T1"/>
              </a:cxn>
              <a:cxn ang="T9">
                <a:pos x="T2" y="T3"/>
              </a:cxn>
              <a:cxn ang="T10">
                <a:pos x="T4" y="T5"/>
              </a:cxn>
              <a:cxn ang="T11">
                <a:pos x="T6" y="T7"/>
              </a:cxn>
            </a:cxnLst>
            <a:rect l="T12" t="T13" r="T14" b="T15"/>
            <a:pathLst>
              <a:path w="712" h="306">
                <a:moveTo>
                  <a:pt x="712" y="0"/>
                </a:moveTo>
                <a:cubicBezTo>
                  <a:pt x="680" y="38"/>
                  <a:pt x="590" y="180"/>
                  <a:pt x="521" y="230"/>
                </a:cubicBezTo>
                <a:cubicBezTo>
                  <a:pt x="452" y="280"/>
                  <a:pt x="385" y="290"/>
                  <a:pt x="298" y="298"/>
                </a:cubicBezTo>
                <a:cubicBezTo>
                  <a:pt x="211" y="306"/>
                  <a:pt x="62" y="283"/>
                  <a:pt x="0" y="279"/>
                </a:cubicBezTo>
              </a:path>
            </a:pathLst>
          </a:custGeom>
          <a:noFill/>
          <a:ln w="57150">
            <a:solidFill>
              <a:srgbClr val="C98909"/>
            </a:solidFill>
            <a:round/>
            <a:headEnd/>
            <a:tailEnd type="triangle" w="med" len="med"/>
          </a:ln>
        </p:spPr>
        <p:txBody>
          <a:bodyPr/>
          <a:lstStyle/>
          <a:p>
            <a:endParaRPr lang="de-DE">
              <a:solidFill>
                <a:schemeClr val="bg1"/>
              </a:solidFill>
              <a:latin typeface="Segoe UI" pitchFamily="34" charset="0"/>
              <a:cs typeface="Segoe UI" pitchFamily="34" charset="0"/>
            </a:endParaRPr>
          </a:p>
        </p:txBody>
      </p:sp>
      <p:grpSp>
        <p:nvGrpSpPr>
          <p:cNvPr id="9" name="Group 7"/>
          <p:cNvGrpSpPr>
            <a:grpSpLocks/>
          </p:cNvGrpSpPr>
          <p:nvPr/>
        </p:nvGrpSpPr>
        <p:grpSpPr bwMode="auto">
          <a:xfrm>
            <a:off x="2044270" y="1986696"/>
            <a:ext cx="2594503" cy="1222747"/>
            <a:chOff x="1102" y="1226"/>
            <a:chExt cx="999" cy="753"/>
          </a:xfrm>
        </p:grpSpPr>
        <p:pic>
          <p:nvPicPr>
            <p:cNvPr id="10" name="Picture 8" descr="0 Rectangle 3to4 Gel Gel2 - royal blue"/>
            <p:cNvPicPr>
              <a:picLocks noChangeAspect="1" noChangeArrowheads="1"/>
            </p:cNvPicPr>
            <p:nvPr/>
          </p:nvPicPr>
          <p:blipFill>
            <a:blip r:embed="rId2" cstate="print"/>
            <a:srcRect/>
            <a:stretch>
              <a:fillRect/>
            </a:stretch>
          </p:blipFill>
          <p:spPr bwMode="auto">
            <a:xfrm>
              <a:off x="1102" y="1226"/>
              <a:ext cx="999" cy="753"/>
            </a:xfrm>
            <a:prstGeom prst="rect">
              <a:avLst/>
            </a:prstGeom>
            <a:noFill/>
            <a:ln w="9525">
              <a:noFill/>
              <a:miter lim="800000"/>
              <a:headEnd/>
              <a:tailEnd/>
            </a:ln>
          </p:spPr>
        </p:pic>
        <p:sp>
          <p:nvSpPr>
            <p:cNvPr id="11" name="Text Box 9"/>
            <p:cNvSpPr txBox="1">
              <a:spLocks noChangeArrowheads="1"/>
            </p:cNvSpPr>
            <p:nvPr/>
          </p:nvSpPr>
          <p:spPr bwMode="auto">
            <a:xfrm>
              <a:off x="1151" y="1485"/>
              <a:ext cx="897" cy="387"/>
            </a:xfrm>
            <a:prstGeom prst="rect">
              <a:avLst/>
            </a:prstGeom>
            <a:noFill/>
            <a:ln w="9525">
              <a:noFill/>
              <a:miter lim="800000"/>
              <a:headEnd/>
              <a:tailEnd/>
            </a:ln>
          </p:spPr>
          <p:txBody>
            <a:bodyPr>
              <a:spAutoFit/>
            </a:bodyPr>
            <a:lstStyle/>
            <a:p>
              <a:pPr algn="ctr"/>
              <a:r>
                <a:rPr lang="en-US" sz="1400" b="1" dirty="0">
                  <a:solidFill>
                    <a:schemeClr val="bg1"/>
                  </a:solidFill>
                  <a:latin typeface="Segoe UI" pitchFamily="34" charset="0"/>
                  <a:cs typeface="Segoe UI" pitchFamily="34" charset="0"/>
                </a:rPr>
                <a:t>Business Understanding</a:t>
              </a:r>
            </a:p>
          </p:txBody>
        </p:sp>
      </p:grpSp>
      <p:grpSp>
        <p:nvGrpSpPr>
          <p:cNvPr id="12" name="Group 10"/>
          <p:cNvGrpSpPr>
            <a:grpSpLocks/>
          </p:cNvGrpSpPr>
          <p:nvPr/>
        </p:nvGrpSpPr>
        <p:grpSpPr bwMode="auto">
          <a:xfrm>
            <a:off x="7919682" y="2006182"/>
            <a:ext cx="2438296" cy="1222747"/>
            <a:chOff x="1102" y="1226"/>
            <a:chExt cx="999" cy="753"/>
          </a:xfrm>
        </p:grpSpPr>
        <p:pic>
          <p:nvPicPr>
            <p:cNvPr id="13" name="Picture 11" descr="0 Rectangle 3to4 Gel Gel2 - royal blue"/>
            <p:cNvPicPr>
              <a:picLocks noChangeAspect="1" noChangeArrowheads="1"/>
            </p:cNvPicPr>
            <p:nvPr/>
          </p:nvPicPr>
          <p:blipFill>
            <a:blip r:embed="rId3" cstate="print"/>
            <a:srcRect/>
            <a:stretch>
              <a:fillRect/>
            </a:stretch>
          </p:blipFill>
          <p:spPr bwMode="auto">
            <a:xfrm>
              <a:off x="1102" y="1226"/>
              <a:ext cx="999" cy="753"/>
            </a:xfrm>
            <a:prstGeom prst="rect">
              <a:avLst/>
            </a:prstGeom>
            <a:noFill/>
            <a:ln w="9525">
              <a:noFill/>
              <a:miter lim="800000"/>
              <a:headEnd/>
              <a:tailEnd/>
            </a:ln>
          </p:spPr>
        </p:pic>
        <p:sp>
          <p:nvSpPr>
            <p:cNvPr id="14" name="Text Box 12"/>
            <p:cNvSpPr txBox="1">
              <a:spLocks noChangeArrowheads="1"/>
            </p:cNvSpPr>
            <p:nvPr/>
          </p:nvSpPr>
          <p:spPr bwMode="auto">
            <a:xfrm>
              <a:off x="1151" y="1485"/>
              <a:ext cx="897" cy="387"/>
            </a:xfrm>
            <a:prstGeom prst="rect">
              <a:avLst/>
            </a:prstGeom>
            <a:noFill/>
            <a:ln w="9525">
              <a:noFill/>
              <a:miter lim="800000"/>
              <a:headEnd/>
              <a:tailEnd/>
            </a:ln>
          </p:spPr>
          <p:txBody>
            <a:bodyPr lIns="45720" rIns="45720">
              <a:spAutoFit/>
            </a:bodyPr>
            <a:lstStyle/>
            <a:p>
              <a:pPr algn="ctr"/>
              <a:r>
                <a:rPr lang="en-US" sz="1400" b="1" dirty="0">
                  <a:solidFill>
                    <a:schemeClr val="bg1"/>
                  </a:solidFill>
                  <a:latin typeface="Segoe UI" pitchFamily="34" charset="0"/>
                  <a:cs typeface="Segoe UI" pitchFamily="34" charset="0"/>
                </a:rPr>
                <a:t>Data Understanding</a:t>
              </a:r>
            </a:p>
          </p:txBody>
        </p:sp>
      </p:grpSp>
      <p:grpSp>
        <p:nvGrpSpPr>
          <p:cNvPr id="15" name="Group 13"/>
          <p:cNvGrpSpPr>
            <a:grpSpLocks/>
          </p:cNvGrpSpPr>
          <p:nvPr/>
        </p:nvGrpSpPr>
        <p:grpSpPr bwMode="auto">
          <a:xfrm>
            <a:off x="10634887" y="3399384"/>
            <a:ext cx="2438296" cy="1222747"/>
            <a:chOff x="1102" y="1226"/>
            <a:chExt cx="999" cy="753"/>
          </a:xfrm>
        </p:grpSpPr>
        <p:pic>
          <p:nvPicPr>
            <p:cNvPr id="16" name="Picture 14" descr="0 Rectangle 3to4 Gel Gel2 - royal blue"/>
            <p:cNvPicPr>
              <a:picLocks noChangeAspect="1" noChangeArrowheads="1"/>
            </p:cNvPicPr>
            <p:nvPr/>
          </p:nvPicPr>
          <p:blipFill>
            <a:blip r:embed="rId3" cstate="print"/>
            <a:srcRect/>
            <a:stretch>
              <a:fillRect/>
            </a:stretch>
          </p:blipFill>
          <p:spPr bwMode="auto">
            <a:xfrm>
              <a:off x="1102" y="1226"/>
              <a:ext cx="999" cy="753"/>
            </a:xfrm>
            <a:prstGeom prst="rect">
              <a:avLst/>
            </a:prstGeom>
            <a:noFill/>
            <a:ln w="9525">
              <a:noFill/>
              <a:miter lim="800000"/>
              <a:headEnd/>
              <a:tailEnd/>
            </a:ln>
          </p:spPr>
        </p:pic>
        <p:sp>
          <p:nvSpPr>
            <p:cNvPr id="17" name="Text Box 15"/>
            <p:cNvSpPr txBox="1">
              <a:spLocks noChangeArrowheads="1"/>
            </p:cNvSpPr>
            <p:nvPr/>
          </p:nvSpPr>
          <p:spPr bwMode="auto">
            <a:xfrm>
              <a:off x="1151" y="1501"/>
              <a:ext cx="897" cy="387"/>
            </a:xfrm>
            <a:prstGeom prst="rect">
              <a:avLst/>
            </a:prstGeom>
            <a:noFill/>
            <a:ln w="9525">
              <a:noFill/>
              <a:miter lim="800000"/>
              <a:headEnd/>
              <a:tailEnd/>
            </a:ln>
          </p:spPr>
          <p:txBody>
            <a:bodyPr>
              <a:spAutoFit/>
            </a:bodyPr>
            <a:lstStyle/>
            <a:p>
              <a:pPr algn="ctr"/>
              <a:r>
                <a:rPr lang="en-US" sz="1400" b="1" dirty="0">
                  <a:solidFill>
                    <a:schemeClr val="bg1"/>
                  </a:solidFill>
                  <a:latin typeface="Segoe UI" pitchFamily="34" charset="0"/>
                  <a:cs typeface="Segoe UI" pitchFamily="34" charset="0"/>
                </a:rPr>
                <a:t>Data Preparation</a:t>
              </a:r>
            </a:p>
          </p:txBody>
        </p:sp>
      </p:grpSp>
      <p:grpSp>
        <p:nvGrpSpPr>
          <p:cNvPr id="18" name="Group 16"/>
          <p:cNvGrpSpPr>
            <a:grpSpLocks/>
          </p:cNvGrpSpPr>
          <p:nvPr/>
        </p:nvGrpSpPr>
        <p:grpSpPr bwMode="auto">
          <a:xfrm>
            <a:off x="10644412" y="5160837"/>
            <a:ext cx="2438296" cy="1222748"/>
            <a:chOff x="1102" y="1226"/>
            <a:chExt cx="999" cy="753"/>
          </a:xfrm>
        </p:grpSpPr>
        <p:pic>
          <p:nvPicPr>
            <p:cNvPr id="19" name="Picture 17" descr="0 Rectangle 3to4 Gel Gel2 - royal blue"/>
            <p:cNvPicPr>
              <a:picLocks noChangeAspect="1" noChangeArrowheads="1"/>
            </p:cNvPicPr>
            <p:nvPr/>
          </p:nvPicPr>
          <p:blipFill>
            <a:blip r:embed="rId3" cstate="print"/>
            <a:srcRect/>
            <a:stretch>
              <a:fillRect/>
            </a:stretch>
          </p:blipFill>
          <p:spPr bwMode="auto">
            <a:xfrm>
              <a:off x="1102" y="1226"/>
              <a:ext cx="999" cy="753"/>
            </a:xfrm>
            <a:prstGeom prst="rect">
              <a:avLst/>
            </a:prstGeom>
            <a:noFill/>
            <a:ln w="9525">
              <a:noFill/>
              <a:miter lim="800000"/>
              <a:headEnd/>
              <a:tailEnd/>
            </a:ln>
          </p:spPr>
        </p:pic>
        <p:sp>
          <p:nvSpPr>
            <p:cNvPr id="20" name="Text Box 18"/>
            <p:cNvSpPr txBox="1">
              <a:spLocks noChangeArrowheads="1"/>
            </p:cNvSpPr>
            <p:nvPr/>
          </p:nvSpPr>
          <p:spPr bwMode="auto">
            <a:xfrm>
              <a:off x="1151" y="1485"/>
              <a:ext cx="897" cy="226"/>
            </a:xfrm>
            <a:prstGeom prst="rect">
              <a:avLst/>
            </a:prstGeom>
            <a:noFill/>
            <a:ln w="9525">
              <a:noFill/>
              <a:miter lim="800000"/>
              <a:headEnd/>
              <a:tailEnd/>
            </a:ln>
          </p:spPr>
          <p:txBody>
            <a:bodyPr>
              <a:spAutoFit/>
            </a:bodyPr>
            <a:lstStyle/>
            <a:p>
              <a:pPr algn="ctr"/>
              <a:r>
                <a:rPr lang="en-US" sz="1400" b="1" dirty="0">
                  <a:solidFill>
                    <a:schemeClr val="bg1"/>
                  </a:solidFill>
                  <a:latin typeface="Segoe UI" pitchFamily="34" charset="0"/>
                  <a:cs typeface="Segoe UI" pitchFamily="34" charset="0"/>
                </a:rPr>
                <a:t>Modeling</a:t>
              </a:r>
            </a:p>
          </p:txBody>
        </p:sp>
      </p:grpSp>
      <p:grpSp>
        <p:nvGrpSpPr>
          <p:cNvPr id="21" name="Group 19"/>
          <p:cNvGrpSpPr>
            <a:grpSpLocks/>
          </p:cNvGrpSpPr>
          <p:nvPr/>
        </p:nvGrpSpPr>
        <p:grpSpPr bwMode="auto">
          <a:xfrm>
            <a:off x="6267278" y="5688334"/>
            <a:ext cx="2438296" cy="1222748"/>
            <a:chOff x="1102" y="1226"/>
            <a:chExt cx="999" cy="753"/>
          </a:xfrm>
        </p:grpSpPr>
        <p:pic>
          <p:nvPicPr>
            <p:cNvPr id="22" name="Picture 20" descr="0 Rectangle 3to4 Gel Gel2 - royal blue"/>
            <p:cNvPicPr>
              <a:picLocks noChangeAspect="1" noChangeArrowheads="1"/>
            </p:cNvPicPr>
            <p:nvPr/>
          </p:nvPicPr>
          <p:blipFill>
            <a:blip r:embed="rId3" cstate="print"/>
            <a:srcRect/>
            <a:stretch>
              <a:fillRect/>
            </a:stretch>
          </p:blipFill>
          <p:spPr bwMode="auto">
            <a:xfrm>
              <a:off x="1102" y="1226"/>
              <a:ext cx="999" cy="753"/>
            </a:xfrm>
            <a:prstGeom prst="rect">
              <a:avLst/>
            </a:prstGeom>
            <a:noFill/>
            <a:ln w="9525">
              <a:noFill/>
              <a:miter lim="800000"/>
              <a:headEnd/>
              <a:tailEnd/>
            </a:ln>
          </p:spPr>
        </p:pic>
        <p:sp>
          <p:nvSpPr>
            <p:cNvPr id="23" name="Text Box 21"/>
            <p:cNvSpPr txBox="1">
              <a:spLocks noChangeArrowheads="1"/>
            </p:cNvSpPr>
            <p:nvPr/>
          </p:nvSpPr>
          <p:spPr bwMode="auto">
            <a:xfrm>
              <a:off x="1151" y="1485"/>
              <a:ext cx="897" cy="226"/>
            </a:xfrm>
            <a:prstGeom prst="rect">
              <a:avLst/>
            </a:prstGeom>
            <a:noFill/>
            <a:ln w="9525">
              <a:noFill/>
              <a:miter lim="800000"/>
              <a:headEnd/>
              <a:tailEnd/>
            </a:ln>
          </p:spPr>
          <p:txBody>
            <a:bodyPr>
              <a:spAutoFit/>
            </a:bodyPr>
            <a:lstStyle/>
            <a:p>
              <a:pPr algn="ctr"/>
              <a:r>
                <a:rPr lang="en-US" sz="1400" b="1" dirty="0">
                  <a:solidFill>
                    <a:schemeClr val="bg1"/>
                  </a:solidFill>
                  <a:latin typeface="Segoe UI" pitchFamily="34" charset="0"/>
                  <a:cs typeface="Segoe UI" pitchFamily="34" charset="0"/>
                </a:rPr>
                <a:t>Evaluation</a:t>
              </a:r>
            </a:p>
          </p:txBody>
        </p:sp>
      </p:grpSp>
      <p:grpSp>
        <p:nvGrpSpPr>
          <p:cNvPr id="24" name="Group 22"/>
          <p:cNvGrpSpPr>
            <a:grpSpLocks/>
          </p:cNvGrpSpPr>
          <p:nvPr/>
        </p:nvGrpSpPr>
        <p:grpSpPr bwMode="auto">
          <a:xfrm>
            <a:off x="2301545" y="4675177"/>
            <a:ext cx="2438298" cy="1222747"/>
            <a:chOff x="1102" y="1226"/>
            <a:chExt cx="999" cy="753"/>
          </a:xfrm>
        </p:grpSpPr>
        <p:pic>
          <p:nvPicPr>
            <p:cNvPr id="25" name="Picture 23" descr="0 Rectangle 3to4 Gel Gel2 - royal blue"/>
            <p:cNvPicPr>
              <a:picLocks noChangeAspect="1" noChangeArrowheads="1"/>
            </p:cNvPicPr>
            <p:nvPr/>
          </p:nvPicPr>
          <p:blipFill>
            <a:blip r:embed="rId3" cstate="print"/>
            <a:srcRect/>
            <a:stretch>
              <a:fillRect/>
            </a:stretch>
          </p:blipFill>
          <p:spPr bwMode="auto">
            <a:xfrm>
              <a:off x="1102" y="1226"/>
              <a:ext cx="999" cy="753"/>
            </a:xfrm>
            <a:prstGeom prst="rect">
              <a:avLst/>
            </a:prstGeom>
            <a:noFill/>
            <a:ln w="9525">
              <a:noFill/>
              <a:miter lim="800000"/>
              <a:headEnd/>
              <a:tailEnd/>
            </a:ln>
          </p:spPr>
        </p:pic>
        <p:sp>
          <p:nvSpPr>
            <p:cNvPr id="26" name="Text Box 24"/>
            <p:cNvSpPr txBox="1">
              <a:spLocks noChangeArrowheads="1"/>
            </p:cNvSpPr>
            <p:nvPr/>
          </p:nvSpPr>
          <p:spPr bwMode="auto">
            <a:xfrm>
              <a:off x="1151" y="1485"/>
              <a:ext cx="897" cy="226"/>
            </a:xfrm>
            <a:prstGeom prst="rect">
              <a:avLst/>
            </a:prstGeom>
            <a:noFill/>
            <a:ln w="9525">
              <a:noFill/>
              <a:miter lim="800000"/>
              <a:headEnd/>
              <a:tailEnd/>
            </a:ln>
          </p:spPr>
          <p:txBody>
            <a:bodyPr>
              <a:spAutoFit/>
            </a:bodyPr>
            <a:lstStyle/>
            <a:p>
              <a:pPr algn="ctr"/>
              <a:r>
                <a:rPr lang="en-US" sz="1400" b="1" dirty="0">
                  <a:solidFill>
                    <a:schemeClr val="bg1"/>
                  </a:solidFill>
                  <a:latin typeface="Segoe UI" pitchFamily="34" charset="0"/>
                  <a:cs typeface="Segoe UI" pitchFamily="34" charset="0"/>
                </a:rPr>
                <a:t>Deployment</a:t>
              </a:r>
            </a:p>
          </p:txBody>
        </p:sp>
      </p:grpSp>
      <p:sp>
        <p:nvSpPr>
          <p:cNvPr id="27" name="Line 25"/>
          <p:cNvSpPr>
            <a:spLocks noChangeShapeType="1"/>
          </p:cNvSpPr>
          <p:nvPr/>
        </p:nvSpPr>
        <p:spPr bwMode="auto">
          <a:xfrm flipV="1">
            <a:off x="3336327" y="3173001"/>
            <a:ext cx="5194" cy="1502175"/>
          </a:xfrm>
          <a:prstGeom prst="line">
            <a:avLst/>
          </a:prstGeom>
          <a:noFill/>
          <a:ln w="57150">
            <a:solidFill>
              <a:schemeClr val="tx1"/>
            </a:solidFill>
            <a:round/>
            <a:headEnd/>
            <a:tailEnd type="triangle" w="med" len="med"/>
          </a:ln>
        </p:spPr>
        <p:txBody>
          <a:bodyPr/>
          <a:lstStyle/>
          <a:p>
            <a:endParaRPr lang="en-IE" dirty="0">
              <a:solidFill>
                <a:schemeClr val="bg1"/>
              </a:solidFill>
              <a:latin typeface="Segoe UI" pitchFamily="34" charset="0"/>
              <a:cs typeface="Segoe UI" pitchFamily="34" charset="0"/>
            </a:endParaRPr>
          </a:p>
        </p:txBody>
      </p:sp>
      <p:sp>
        <p:nvSpPr>
          <p:cNvPr id="28" name="Line 26"/>
          <p:cNvSpPr>
            <a:spLocks noChangeShapeType="1"/>
          </p:cNvSpPr>
          <p:nvPr/>
        </p:nvSpPr>
        <p:spPr bwMode="auto">
          <a:xfrm>
            <a:off x="4582581" y="2767185"/>
            <a:ext cx="3350548" cy="0"/>
          </a:xfrm>
          <a:prstGeom prst="line">
            <a:avLst/>
          </a:prstGeom>
          <a:noFill/>
          <a:ln w="57150">
            <a:solidFill>
              <a:srgbClr val="C98909"/>
            </a:solidFill>
            <a:round/>
            <a:headEnd type="triangle" w="med" len="med"/>
            <a:tailEnd/>
          </a:ln>
        </p:spPr>
        <p:txBody>
          <a:bodyPr/>
          <a:lstStyle/>
          <a:p>
            <a:endParaRPr lang="en-IE" dirty="0">
              <a:solidFill>
                <a:schemeClr val="bg1"/>
              </a:solidFill>
              <a:latin typeface="Segoe UI" pitchFamily="34" charset="0"/>
              <a:cs typeface="Segoe UI" pitchFamily="34" charset="0"/>
            </a:endParaRPr>
          </a:p>
        </p:txBody>
      </p:sp>
      <p:sp>
        <p:nvSpPr>
          <p:cNvPr id="29" name="Freeform 27"/>
          <p:cNvSpPr>
            <a:spLocks/>
          </p:cNvSpPr>
          <p:nvPr/>
        </p:nvSpPr>
        <p:spPr bwMode="auto">
          <a:xfrm>
            <a:off x="10321014" y="2637042"/>
            <a:ext cx="885988" cy="799269"/>
          </a:xfrm>
          <a:custGeom>
            <a:avLst/>
            <a:gdLst>
              <a:gd name="T0" fmla="*/ 0 w 363"/>
              <a:gd name="T1" fmla="*/ 0 h 419"/>
              <a:gd name="T2" fmla="*/ 718245905 w 363"/>
              <a:gd name="T3" fmla="*/ 312499618 h 419"/>
              <a:gd name="T4" fmla="*/ 889616820 w 363"/>
              <a:gd name="T5" fmla="*/ 937498953 h 419"/>
              <a:gd name="T6" fmla="*/ 874495874 w 363"/>
              <a:gd name="T7" fmla="*/ 1030745571 h 419"/>
              <a:gd name="T8" fmla="*/ 0 60000 65536"/>
              <a:gd name="T9" fmla="*/ 0 60000 65536"/>
              <a:gd name="T10" fmla="*/ 0 60000 65536"/>
              <a:gd name="T11" fmla="*/ 0 60000 65536"/>
              <a:gd name="T12" fmla="*/ 0 w 363"/>
              <a:gd name="T13" fmla="*/ 0 h 419"/>
              <a:gd name="T14" fmla="*/ 363 w 363"/>
              <a:gd name="T15" fmla="*/ 419 h 419"/>
            </a:gdLst>
            <a:ahLst/>
            <a:cxnLst>
              <a:cxn ang="T8">
                <a:pos x="T0" y="T1"/>
              </a:cxn>
              <a:cxn ang="T9">
                <a:pos x="T2" y="T3"/>
              </a:cxn>
              <a:cxn ang="T10">
                <a:pos x="T4" y="T5"/>
              </a:cxn>
              <a:cxn ang="T11">
                <a:pos x="T6" y="T7"/>
              </a:cxn>
            </a:cxnLst>
            <a:rect l="T12" t="T13" r="T14" b="T15"/>
            <a:pathLst>
              <a:path w="363" h="419">
                <a:moveTo>
                  <a:pt x="0" y="0"/>
                </a:moveTo>
                <a:cubicBezTo>
                  <a:pt x="113" y="31"/>
                  <a:pt x="226" y="62"/>
                  <a:pt x="285" y="124"/>
                </a:cubicBezTo>
                <a:cubicBezTo>
                  <a:pt x="344" y="186"/>
                  <a:pt x="343" y="325"/>
                  <a:pt x="353" y="372"/>
                </a:cubicBezTo>
                <a:cubicBezTo>
                  <a:pt x="363" y="419"/>
                  <a:pt x="362" y="344"/>
                  <a:pt x="347" y="409"/>
                </a:cubicBezTo>
              </a:path>
            </a:pathLst>
          </a:custGeom>
          <a:noFill/>
          <a:ln w="57150">
            <a:solidFill>
              <a:srgbClr val="C98909"/>
            </a:solidFill>
            <a:round/>
            <a:headEnd/>
            <a:tailEnd type="triangle" w="med" len="med"/>
          </a:ln>
        </p:spPr>
        <p:txBody>
          <a:bodyPr/>
          <a:lstStyle/>
          <a:p>
            <a:endParaRPr lang="de-DE">
              <a:solidFill>
                <a:schemeClr val="bg1"/>
              </a:solidFill>
              <a:latin typeface="Segoe UI" pitchFamily="34" charset="0"/>
              <a:cs typeface="Segoe UI" pitchFamily="34" charset="0"/>
            </a:endParaRPr>
          </a:p>
        </p:txBody>
      </p:sp>
      <p:grpSp>
        <p:nvGrpSpPr>
          <p:cNvPr id="30" name="Group 28"/>
          <p:cNvGrpSpPr>
            <a:grpSpLocks/>
          </p:cNvGrpSpPr>
          <p:nvPr/>
        </p:nvGrpSpPr>
        <p:grpSpPr bwMode="auto">
          <a:xfrm rot="16200000" flipH="1">
            <a:off x="11568840" y="4628762"/>
            <a:ext cx="589439" cy="512557"/>
            <a:chOff x="2559" y="2582"/>
            <a:chExt cx="805" cy="174"/>
          </a:xfrm>
        </p:grpSpPr>
        <p:sp>
          <p:nvSpPr>
            <p:cNvPr id="31" name="Line 29"/>
            <p:cNvSpPr>
              <a:spLocks noChangeShapeType="1"/>
            </p:cNvSpPr>
            <p:nvPr/>
          </p:nvSpPr>
          <p:spPr bwMode="auto">
            <a:xfrm>
              <a:off x="2559" y="2582"/>
              <a:ext cx="805" cy="0"/>
            </a:xfrm>
            <a:prstGeom prst="line">
              <a:avLst/>
            </a:prstGeom>
            <a:noFill/>
            <a:ln w="57150">
              <a:solidFill>
                <a:srgbClr val="C98909"/>
              </a:solidFill>
              <a:round/>
              <a:headEnd/>
              <a:tailEnd type="triangle" w="med" len="med"/>
            </a:ln>
          </p:spPr>
          <p:txBody>
            <a:bodyPr/>
            <a:lstStyle/>
            <a:p>
              <a:endParaRPr lang="en-IE" dirty="0">
                <a:solidFill>
                  <a:schemeClr val="bg1"/>
                </a:solidFill>
                <a:latin typeface="Segoe UI" pitchFamily="34" charset="0"/>
                <a:cs typeface="Segoe UI" pitchFamily="34" charset="0"/>
              </a:endParaRPr>
            </a:p>
          </p:txBody>
        </p:sp>
        <p:sp>
          <p:nvSpPr>
            <p:cNvPr id="32" name="Line 30"/>
            <p:cNvSpPr>
              <a:spLocks noChangeShapeType="1"/>
            </p:cNvSpPr>
            <p:nvPr/>
          </p:nvSpPr>
          <p:spPr bwMode="auto">
            <a:xfrm>
              <a:off x="2559" y="2756"/>
              <a:ext cx="805" cy="0"/>
            </a:xfrm>
            <a:prstGeom prst="line">
              <a:avLst/>
            </a:prstGeom>
            <a:noFill/>
            <a:ln w="57150">
              <a:solidFill>
                <a:srgbClr val="C98909"/>
              </a:solidFill>
              <a:round/>
              <a:headEnd type="triangle" w="med" len="med"/>
              <a:tailEnd/>
            </a:ln>
          </p:spPr>
          <p:txBody>
            <a:bodyPr/>
            <a:lstStyle/>
            <a:p>
              <a:endParaRPr lang="en-IE" dirty="0">
                <a:solidFill>
                  <a:schemeClr val="bg1"/>
                </a:solidFill>
                <a:latin typeface="Segoe UI" pitchFamily="34" charset="0"/>
                <a:cs typeface="Segoe UI" pitchFamily="34" charset="0"/>
              </a:endParaRPr>
            </a:p>
          </p:txBody>
        </p:sp>
      </p:grpSp>
      <p:sp>
        <p:nvSpPr>
          <p:cNvPr id="33" name="Freeform 31"/>
          <p:cNvSpPr>
            <a:spLocks/>
          </p:cNvSpPr>
          <p:nvPr/>
        </p:nvSpPr>
        <p:spPr bwMode="auto">
          <a:xfrm>
            <a:off x="3088141" y="5897924"/>
            <a:ext cx="3179137" cy="485660"/>
          </a:xfrm>
          <a:custGeom>
            <a:avLst/>
            <a:gdLst>
              <a:gd name="T0" fmla="*/ 1743948303 w 692"/>
              <a:gd name="T1" fmla="*/ 1076107619 h 452"/>
              <a:gd name="T2" fmla="*/ 793849931 w 692"/>
              <a:gd name="T3" fmla="*/ 1093747914 h 452"/>
              <a:gd name="T4" fmla="*/ 264615618 w 692"/>
              <a:gd name="T5" fmla="*/ 796369358 h 452"/>
              <a:gd name="T6" fmla="*/ 0 w 692"/>
              <a:gd name="T7" fmla="*/ 0 h 452"/>
              <a:gd name="T8" fmla="*/ 0 60000 65536"/>
              <a:gd name="T9" fmla="*/ 0 60000 65536"/>
              <a:gd name="T10" fmla="*/ 0 60000 65536"/>
              <a:gd name="T11" fmla="*/ 0 60000 65536"/>
              <a:gd name="T12" fmla="*/ 0 w 692"/>
              <a:gd name="T13" fmla="*/ 0 h 452"/>
              <a:gd name="T14" fmla="*/ 692 w 692"/>
              <a:gd name="T15" fmla="*/ 452 h 452"/>
            </a:gdLst>
            <a:ahLst/>
            <a:cxnLst>
              <a:cxn ang="T8">
                <a:pos x="T0" y="T1"/>
              </a:cxn>
              <a:cxn ang="T9">
                <a:pos x="T2" y="T3"/>
              </a:cxn>
              <a:cxn ang="T10">
                <a:pos x="T4" y="T5"/>
              </a:cxn>
              <a:cxn ang="T11">
                <a:pos x="T6" y="T7"/>
              </a:cxn>
            </a:cxnLst>
            <a:rect l="T12" t="T13" r="T14" b="T15"/>
            <a:pathLst>
              <a:path w="692" h="452">
                <a:moveTo>
                  <a:pt x="692" y="427"/>
                </a:moveTo>
                <a:cubicBezTo>
                  <a:pt x="629" y="428"/>
                  <a:pt x="413" y="452"/>
                  <a:pt x="315" y="434"/>
                </a:cubicBezTo>
                <a:cubicBezTo>
                  <a:pt x="217" y="416"/>
                  <a:pt x="157" y="388"/>
                  <a:pt x="105" y="316"/>
                </a:cubicBezTo>
                <a:cubicBezTo>
                  <a:pt x="53" y="244"/>
                  <a:pt x="22" y="66"/>
                  <a:pt x="0" y="0"/>
                </a:cubicBezTo>
              </a:path>
            </a:pathLst>
          </a:custGeom>
          <a:noFill/>
          <a:ln w="57150">
            <a:solidFill>
              <a:srgbClr val="C98909"/>
            </a:solidFill>
            <a:round/>
            <a:headEnd/>
            <a:tailEnd type="triangle" w="med" len="med"/>
          </a:ln>
        </p:spPr>
        <p:txBody>
          <a:bodyPr/>
          <a:lstStyle/>
          <a:p>
            <a:endParaRPr lang="de-DE">
              <a:solidFill>
                <a:schemeClr val="bg1"/>
              </a:solidFill>
              <a:latin typeface="Segoe UI" pitchFamily="34" charset="0"/>
              <a:cs typeface="Segoe UI" pitchFamily="34" charset="0"/>
            </a:endParaRPr>
          </a:p>
        </p:txBody>
      </p:sp>
      <p:sp>
        <p:nvSpPr>
          <p:cNvPr id="34" name="AutoShape 32"/>
          <p:cNvSpPr>
            <a:spLocks noChangeArrowheads="1"/>
          </p:cNvSpPr>
          <p:nvPr/>
        </p:nvSpPr>
        <p:spPr bwMode="auto">
          <a:xfrm>
            <a:off x="5887921" y="3785966"/>
            <a:ext cx="1624801" cy="1263097"/>
          </a:xfrm>
          <a:prstGeom prst="flowChartMagneticDisk">
            <a:avLst/>
          </a:prstGeom>
          <a:solidFill>
            <a:srgbClr val="0070C0"/>
          </a:solidFill>
          <a:ln w="9525">
            <a:solidFill>
              <a:schemeClr val="bg2"/>
            </a:solidFill>
            <a:round/>
            <a:headEnd/>
            <a:tailEnd/>
          </a:ln>
          <a:effectLst/>
        </p:spPr>
        <p:txBody>
          <a:bodyPr wrap="none" anchor="ctr"/>
          <a:lstStyle/>
          <a:p>
            <a:pPr algn="ctr">
              <a:defRPr/>
            </a:pPr>
            <a:r>
              <a:rPr lang="en-US" sz="2000" b="1" dirty="0">
                <a:solidFill>
                  <a:schemeClr val="bg1"/>
                </a:solidFill>
                <a:latin typeface="Segoe UI" pitchFamily="34" charset="0"/>
                <a:cs typeface="Segoe UI" pitchFamily="34" charset="0"/>
              </a:rPr>
              <a:t>Data</a:t>
            </a:r>
          </a:p>
        </p:txBody>
      </p:sp>
      <p:sp>
        <p:nvSpPr>
          <p:cNvPr id="35" name="Line 34"/>
          <p:cNvSpPr>
            <a:spLocks noChangeShapeType="1"/>
          </p:cNvSpPr>
          <p:nvPr/>
        </p:nvSpPr>
        <p:spPr bwMode="auto">
          <a:xfrm>
            <a:off x="4601427" y="2322830"/>
            <a:ext cx="3331702" cy="0"/>
          </a:xfrm>
          <a:prstGeom prst="line">
            <a:avLst/>
          </a:prstGeom>
          <a:noFill/>
          <a:ln w="57150">
            <a:solidFill>
              <a:srgbClr val="C98909"/>
            </a:solidFill>
            <a:round/>
            <a:headEnd/>
            <a:tailEnd type="triangle" w="med" len="med"/>
          </a:ln>
        </p:spPr>
        <p:txBody>
          <a:bodyPr/>
          <a:lstStyle/>
          <a:p>
            <a:endParaRPr lang="en-IE" dirty="0">
              <a:solidFill>
                <a:schemeClr val="bg1"/>
              </a:solidFill>
              <a:latin typeface="Segoe UI" pitchFamily="34" charset="0"/>
              <a:cs typeface="Segoe UI" pitchFamily="34" charset="0"/>
            </a:endParaRPr>
          </a:p>
        </p:txBody>
      </p:sp>
      <p:sp>
        <p:nvSpPr>
          <p:cNvPr id="36" name="Text Box 35"/>
          <p:cNvSpPr txBox="1">
            <a:spLocks noChangeArrowheads="1"/>
          </p:cNvSpPr>
          <p:nvPr/>
        </p:nvSpPr>
        <p:spPr bwMode="auto">
          <a:xfrm>
            <a:off x="11307706" y="7041698"/>
            <a:ext cx="1954925" cy="338554"/>
          </a:xfrm>
          <a:prstGeom prst="rect">
            <a:avLst/>
          </a:prstGeom>
          <a:noFill/>
          <a:ln w="9525">
            <a:noFill/>
            <a:miter lim="800000"/>
            <a:headEnd/>
            <a:tailEnd/>
          </a:ln>
        </p:spPr>
        <p:txBody>
          <a:bodyPr wrap="square">
            <a:spAutoFit/>
          </a:bodyPr>
          <a:lstStyle/>
          <a:p>
            <a:r>
              <a:rPr lang="en-US" sz="1600" b="1" dirty="0">
                <a:latin typeface="Segoe UI" pitchFamily="34" charset="0"/>
                <a:cs typeface="Segoe UI" pitchFamily="34" charset="0"/>
              </a:rPr>
              <a:t>www.crisp-dm.org</a:t>
            </a:r>
          </a:p>
        </p:txBody>
      </p:sp>
    </p:spTree>
    <p:extLst>
      <p:ext uri="{BB962C8B-B14F-4D97-AF65-F5344CB8AC3E}">
        <p14:creationId xmlns:p14="http://schemas.microsoft.com/office/powerpoint/2010/main" val="301835697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Preparation</a:t>
            </a:r>
            <a:endParaRPr lang="en-AU" dirty="0"/>
          </a:p>
        </p:txBody>
      </p:sp>
      <p:sp>
        <p:nvSpPr>
          <p:cNvPr id="3" name="Content Placeholder 2"/>
          <p:cNvSpPr>
            <a:spLocks noGrp="1"/>
          </p:cNvSpPr>
          <p:nvPr>
            <p:ph idx="1"/>
          </p:nvPr>
        </p:nvSpPr>
        <p:spPr>
          <a:xfrm>
            <a:off x="609600" y="1737360"/>
            <a:ext cx="13411200" cy="7792903"/>
          </a:xfrm>
        </p:spPr>
        <p:txBody>
          <a:bodyPr/>
          <a:lstStyle/>
          <a:p>
            <a:r>
              <a:rPr lang="en-US" sz="3600" dirty="0"/>
              <a:t>Often significant amounts of effort are required to prepare data for mining:</a:t>
            </a:r>
          </a:p>
          <a:p>
            <a:r>
              <a:rPr lang="en-US" sz="3600" dirty="0"/>
              <a:t>Transforming for cleaning and reformatting</a:t>
            </a:r>
          </a:p>
          <a:p>
            <a:pPr lvl="1"/>
            <a:r>
              <a:rPr lang="en-US" sz="2800" dirty="0"/>
              <a:t>Isolating and flagging abnormal data</a:t>
            </a:r>
          </a:p>
          <a:p>
            <a:pPr lvl="1"/>
            <a:r>
              <a:rPr lang="en-US" sz="2800" dirty="0"/>
              <a:t>Appropriately substituting missing values</a:t>
            </a:r>
          </a:p>
          <a:p>
            <a:pPr lvl="1"/>
            <a:r>
              <a:rPr lang="en-US" sz="2800" dirty="0"/>
              <a:t>Discretizing continuous values into ranges</a:t>
            </a:r>
          </a:p>
          <a:p>
            <a:pPr lvl="1"/>
            <a:r>
              <a:rPr lang="en-US" sz="2800" dirty="0"/>
              <a:t>Normalizing values between 0 and 1</a:t>
            </a:r>
          </a:p>
          <a:p>
            <a:r>
              <a:rPr lang="en-US" sz="3600" dirty="0"/>
              <a:t>Of course, having the required data to begin with is important:</a:t>
            </a:r>
          </a:p>
          <a:p>
            <a:r>
              <a:rPr lang="en-US" sz="3600" dirty="0"/>
              <a:t>When designing systems, give consideration to attributes that may be required as inputs for classification</a:t>
            </a:r>
          </a:p>
          <a:p>
            <a:pPr lvl="1"/>
            <a:r>
              <a:rPr lang="en-US" sz="2800" dirty="0"/>
              <a:t>For example, demographic data: Age, Gender, Region, etc.</a:t>
            </a:r>
          </a:p>
          <a:p>
            <a:endParaRPr lang="en-US" sz="3600" dirty="0"/>
          </a:p>
          <a:p>
            <a:endParaRPr lang="en-US" sz="3600" dirty="0"/>
          </a:p>
          <a:p>
            <a:endParaRPr lang="en-AU" sz="3600" dirty="0"/>
          </a:p>
        </p:txBody>
      </p:sp>
    </p:spTree>
    <p:extLst>
      <p:ext uri="{BB962C8B-B14F-4D97-AF65-F5344CB8AC3E}">
        <p14:creationId xmlns:p14="http://schemas.microsoft.com/office/powerpoint/2010/main" val="21549025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Mining Modeling</a:t>
            </a:r>
            <a:endParaRPr lang="en-AU" dirty="0"/>
          </a:p>
        </p:txBody>
      </p:sp>
      <p:sp>
        <p:nvSpPr>
          <p:cNvPr id="9" name="Rectangle 11275"/>
          <p:cNvSpPr>
            <a:spLocks noChangeArrowheads="1"/>
          </p:cNvSpPr>
          <p:nvPr/>
        </p:nvSpPr>
        <p:spPr bwMode="auto">
          <a:xfrm>
            <a:off x="668429" y="1729136"/>
            <a:ext cx="2463087" cy="557893"/>
          </a:xfrm>
          <a:prstGeom prst="rect">
            <a:avLst/>
          </a:prstGeom>
          <a:solidFill>
            <a:schemeClr val="accent1"/>
          </a:solidFill>
          <a:ln w="9525" algn="ctr">
            <a:noFill/>
            <a:miter lim="800000"/>
            <a:headEnd/>
            <a:tailEnd/>
          </a:ln>
        </p:spPr>
        <p:txBody>
          <a:bodyPr wrap="none" anchor="ctr"/>
          <a:lstStyle/>
          <a:p>
            <a:pPr algn="l"/>
            <a:endParaRPr lang="en-US" sz="1800">
              <a:solidFill>
                <a:srgbClr val="000000"/>
              </a:solidFill>
              <a:latin typeface="Arial" charset="0"/>
            </a:endParaRPr>
          </a:p>
        </p:txBody>
      </p:sp>
      <p:sp>
        <p:nvSpPr>
          <p:cNvPr id="10" name="TextBox 11272"/>
          <p:cNvSpPr txBox="1">
            <a:spLocks noChangeArrowheads="1"/>
          </p:cNvSpPr>
          <p:nvPr/>
        </p:nvSpPr>
        <p:spPr bwMode="auto">
          <a:xfrm>
            <a:off x="668430" y="1734905"/>
            <a:ext cx="2449513" cy="1679575"/>
          </a:xfrm>
          <a:prstGeom prst="rect">
            <a:avLst/>
          </a:prstGeom>
          <a:noFill/>
          <a:ln w="25400" cap="sq" cmpd="sng">
            <a:solidFill>
              <a:schemeClr val="accent1"/>
            </a:solidFill>
            <a:round/>
            <a:headEnd/>
            <a:tailEnd/>
          </a:ln>
        </p:spPr>
        <p:txBody>
          <a:bodyPr>
            <a:spAutoFit/>
          </a:bodyPr>
          <a:lstStyle/>
          <a:p>
            <a:pPr algn="l">
              <a:spcBef>
                <a:spcPct val="50000"/>
              </a:spcBef>
            </a:pPr>
            <a:r>
              <a:rPr lang="en-US" sz="2600" b="1" dirty="0">
                <a:solidFill>
                  <a:schemeClr val="tx1"/>
                </a:solidFill>
                <a:latin typeface="Segoe UI" pitchFamily="34" charset="0"/>
                <a:cs typeface="Segoe UI" pitchFamily="34" charset="0"/>
              </a:rPr>
              <a:t>Design time</a:t>
            </a:r>
          </a:p>
          <a:p>
            <a:pPr algn="l">
              <a:spcBef>
                <a:spcPct val="50000"/>
              </a:spcBef>
            </a:pPr>
            <a:r>
              <a:rPr lang="en-US" sz="2600" b="1" dirty="0">
                <a:solidFill>
                  <a:schemeClr val="tx1">
                    <a:lumMod val="50000"/>
                    <a:lumOff val="50000"/>
                  </a:schemeClr>
                </a:solidFill>
                <a:latin typeface="Segoe UI" pitchFamily="34" charset="0"/>
                <a:cs typeface="Segoe UI" pitchFamily="34" charset="0"/>
              </a:rPr>
              <a:t>Process time</a:t>
            </a:r>
          </a:p>
          <a:p>
            <a:pPr algn="l">
              <a:spcBef>
                <a:spcPct val="50000"/>
              </a:spcBef>
            </a:pPr>
            <a:r>
              <a:rPr lang="en-US" sz="2600" b="1" dirty="0">
                <a:solidFill>
                  <a:schemeClr val="tx1">
                    <a:lumMod val="50000"/>
                    <a:lumOff val="50000"/>
                  </a:schemeClr>
                </a:solidFill>
                <a:latin typeface="Segoe UI" pitchFamily="34" charset="0"/>
                <a:cs typeface="Segoe UI" pitchFamily="34" charset="0"/>
              </a:rPr>
              <a:t>Query time</a:t>
            </a:r>
          </a:p>
        </p:txBody>
      </p:sp>
      <p:pic>
        <p:nvPicPr>
          <p:cNvPr id="11" name="Rectangle 11273"/>
          <p:cNvPicPr>
            <a:picLocks noChangeAspect="1" noChangeArrowheads="1"/>
          </p:cNvPicPr>
          <p:nvPr/>
        </p:nvPicPr>
        <p:blipFill>
          <a:blip r:embed="rId2" cstate="print"/>
          <a:srcRect/>
          <a:stretch>
            <a:fillRect/>
          </a:stretch>
        </p:blipFill>
        <p:spPr bwMode="auto">
          <a:xfrm>
            <a:off x="9843295" y="1847709"/>
            <a:ext cx="1792288" cy="1233487"/>
          </a:xfrm>
          <a:prstGeom prst="rect">
            <a:avLst/>
          </a:prstGeom>
          <a:noFill/>
          <a:ln w="9525">
            <a:noFill/>
            <a:miter lim="800000"/>
            <a:headEnd/>
            <a:tailEnd/>
          </a:ln>
        </p:spPr>
      </p:pic>
      <p:sp>
        <p:nvSpPr>
          <p:cNvPr id="12" name="TextBox 11274"/>
          <p:cNvSpPr txBox="1">
            <a:spLocks noChangeArrowheads="1"/>
          </p:cNvSpPr>
          <p:nvPr/>
        </p:nvSpPr>
        <p:spPr bwMode="auto">
          <a:xfrm>
            <a:off x="9914733" y="3071671"/>
            <a:ext cx="1655762" cy="338554"/>
          </a:xfrm>
          <a:prstGeom prst="rect">
            <a:avLst/>
          </a:prstGeom>
          <a:noFill/>
          <a:ln w="9525">
            <a:noFill/>
            <a:miter lim="800000"/>
            <a:headEnd/>
            <a:tailEnd/>
          </a:ln>
        </p:spPr>
        <p:txBody>
          <a:bodyPr>
            <a:spAutoFit/>
          </a:bodyPr>
          <a:lstStyle/>
          <a:p>
            <a:pPr algn="ctr">
              <a:spcBef>
                <a:spcPct val="50000"/>
              </a:spcBef>
            </a:pPr>
            <a:r>
              <a:rPr lang="en-US" sz="1600" b="1" dirty="0">
                <a:solidFill>
                  <a:schemeClr val="bg1"/>
                </a:solidFill>
                <a:latin typeface="Segoe UI" pitchFamily="34" charset="0"/>
                <a:cs typeface="Segoe UI" pitchFamily="34" charset="0"/>
              </a:rPr>
              <a:t>Mining Model</a:t>
            </a:r>
          </a:p>
        </p:txBody>
      </p:sp>
      <p:pic>
        <p:nvPicPr>
          <p:cNvPr id="13" name="Rectangle 11276"/>
          <p:cNvPicPr>
            <a:picLocks noChangeAspect="1" noChangeArrowheads="1"/>
          </p:cNvPicPr>
          <p:nvPr/>
        </p:nvPicPr>
        <p:blipFill>
          <a:blip r:embed="rId3" cstate="print"/>
          <a:srcRect/>
          <a:stretch>
            <a:fillRect/>
          </a:stretch>
        </p:blipFill>
        <p:spPr bwMode="auto">
          <a:xfrm>
            <a:off x="9848058" y="1836596"/>
            <a:ext cx="1793875" cy="1235075"/>
          </a:xfrm>
          <a:prstGeom prst="rect">
            <a:avLst/>
          </a:prstGeom>
          <a:noFill/>
          <a:ln w="9525">
            <a:noFill/>
            <a:miter lim="800000"/>
            <a:headEnd/>
            <a:tailEnd/>
          </a:ln>
        </p:spPr>
      </p:pic>
    </p:spTree>
    <p:extLst>
      <p:ext uri="{BB962C8B-B14F-4D97-AF65-F5344CB8AC3E}">
        <p14:creationId xmlns:p14="http://schemas.microsoft.com/office/powerpoint/2010/main" val="129656726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Visual Studio_Light_4x3_PowerPoint">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3D67AA"/>
      </a:hlink>
      <a:folHlink>
        <a:srgbClr val="3D67AA"/>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bodyPr lIns="130622" tIns="65311" rIns="130622" bIns="65311"/>
      <a:lstStyle>
        <a:defPPr marL="0" indent="0">
          <a:buNone/>
          <a:defRPr sz="29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1108</Words>
  <Application>Microsoft Office PowerPoint</Application>
  <PresentationFormat>Custom</PresentationFormat>
  <Paragraphs>219</Paragraphs>
  <Slides>23</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Visual Studio_Light_4x3_PowerPoint</vt:lpstr>
      <vt:lpstr>Bitmap Image</vt:lpstr>
      <vt:lpstr>Taking Your Application to the Next Level with SQL Server Data Mining</vt:lpstr>
      <vt:lpstr>Presenter Introduction</vt:lpstr>
      <vt:lpstr>Agenda</vt:lpstr>
      <vt:lpstr>Introducing Data Mining</vt:lpstr>
      <vt:lpstr>Data Mining Enabled  Predictive Analysis</vt:lpstr>
      <vt:lpstr>Business Scenarios</vt:lpstr>
      <vt:lpstr>Describing the DM Process</vt:lpstr>
      <vt:lpstr>Data Preparation</vt:lpstr>
      <vt:lpstr>Data Mining Modeling</vt:lpstr>
      <vt:lpstr>Data Mining Modeling</vt:lpstr>
      <vt:lpstr>Data Mining Modeling</vt:lpstr>
      <vt:lpstr>Introducing Analysis Services</vt:lpstr>
      <vt:lpstr>Introducing SQL Server  Data Mining</vt:lpstr>
      <vt:lpstr>SQL Server DM Algorithms</vt:lpstr>
      <vt:lpstr>SQL Server DM Algorithms</vt:lpstr>
      <vt:lpstr>SQL Server DM Algorithms</vt:lpstr>
      <vt:lpstr>SQL Server DM Algorithms</vt:lpstr>
      <vt:lpstr>SQL Server DM Visualizations</vt:lpstr>
      <vt:lpstr>SQL Server DM Programming</vt:lpstr>
      <vt:lpstr>Demonstrations</vt:lpstr>
      <vt:lpstr>A Message to Developers</vt:lpstr>
      <vt:lpstr>Resources</vt:lpstr>
      <vt:lpstr>PowerPoint Presentation</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Taking Your Application to the Next Level with SQL Server Data Mining</dc:title>
  <dc:creator/>
  <cp:lastModifiedBy/>
  <cp:revision>1</cp:revision>
  <dcterms:created xsi:type="dcterms:W3CDTF">2011-04-28T18:45:40Z</dcterms:created>
  <dcterms:modified xsi:type="dcterms:W3CDTF">2011-07-25T01:34:17Z</dcterms:modified>
</cp:coreProperties>
</file>